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01" r:id="rId2"/>
    <p:sldId id="1359" r:id="rId3"/>
    <p:sldId id="1360" r:id="rId4"/>
    <p:sldId id="1353" r:id="rId5"/>
    <p:sldId id="1354" r:id="rId6"/>
    <p:sldId id="1355" r:id="rId7"/>
    <p:sldId id="1361" r:id="rId8"/>
    <p:sldId id="1362" r:id="rId9"/>
    <p:sldId id="1363" r:id="rId10"/>
    <p:sldId id="1364" r:id="rId11"/>
    <p:sldId id="1365" r:id="rId12"/>
    <p:sldId id="1366" r:id="rId13"/>
    <p:sldId id="1367" r:id="rId14"/>
    <p:sldId id="1368" r:id="rId15"/>
    <p:sldId id="295" r:id="rId16"/>
    <p:sldId id="1274" r:id="rId17"/>
    <p:sldId id="1203" r:id="rId18"/>
    <p:sldId id="1228" r:id="rId19"/>
    <p:sldId id="1229" r:id="rId20"/>
    <p:sldId id="1206" r:id="rId21"/>
    <p:sldId id="1230" r:id="rId22"/>
    <p:sldId id="1275" r:id="rId23"/>
    <p:sldId id="1311" r:id="rId24"/>
    <p:sldId id="1312" r:id="rId25"/>
    <p:sldId id="1313" r:id="rId26"/>
    <p:sldId id="1231" r:id="rId27"/>
    <p:sldId id="1343" r:id="rId28"/>
    <p:sldId id="1232" r:id="rId29"/>
    <p:sldId id="1316" r:id="rId30"/>
    <p:sldId id="1370" r:id="rId31"/>
    <p:sldId id="1317" r:id="rId32"/>
    <p:sldId id="1277" r:id="rId33"/>
    <p:sldId id="1333" r:id="rId34"/>
    <p:sldId id="1318" r:id="rId35"/>
    <p:sldId id="1330" r:id="rId36"/>
    <p:sldId id="1331" r:id="rId37"/>
    <p:sldId id="1334" r:id="rId38"/>
    <p:sldId id="1320" r:id="rId39"/>
    <p:sldId id="1332" r:id="rId40"/>
    <p:sldId id="1321" r:id="rId41"/>
    <p:sldId id="1335" r:id="rId42"/>
    <p:sldId id="1322" r:id="rId43"/>
    <p:sldId id="1319" r:id="rId44"/>
    <p:sldId id="1351" r:id="rId45"/>
    <p:sldId id="1377" r:id="rId46"/>
    <p:sldId id="1323" r:id="rId47"/>
    <p:sldId id="1278" r:id="rId48"/>
    <p:sldId id="1336" r:id="rId49"/>
    <p:sldId id="1324" r:id="rId50"/>
    <p:sldId id="1345" r:id="rId51"/>
    <p:sldId id="1337" r:id="rId52"/>
    <p:sldId id="1282" r:id="rId53"/>
    <p:sldId id="1371" r:id="rId54"/>
    <p:sldId id="1372" r:id="rId55"/>
    <p:sldId id="1340" r:id="rId56"/>
    <p:sldId id="1286" r:id="rId57"/>
    <p:sldId id="1376" r:id="rId58"/>
    <p:sldId id="1341" r:id="rId59"/>
    <p:sldId id="1346" r:id="rId60"/>
    <p:sldId id="1347" r:id="rId61"/>
    <p:sldId id="1338" r:id="rId62"/>
    <p:sldId id="1373" r:id="rId63"/>
    <p:sldId id="1374" r:id="rId64"/>
    <p:sldId id="1284" r:id="rId65"/>
    <p:sldId id="1349" r:id="rId66"/>
    <p:sldId id="1350" r:id="rId67"/>
    <p:sldId id="1358" r:id="rId68"/>
    <p:sldId id="1199" r:id="rId69"/>
  </p:sldIdLst>
  <p:sldSz cx="9144000" cy="5143500" type="screen16x9"/>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4734" autoAdjust="0"/>
  </p:normalViewPr>
  <p:slideViewPr>
    <p:cSldViewPr snapToGrid="0">
      <p:cViewPr varScale="1">
        <p:scale>
          <a:sx n="116" d="100"/>
          <a:sy n="116"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0:23.988"/>
    </inkml:context>
    <inkml:brush xml:id="br0">
      <inkml:brushProperty name="width" value="0.1" units="cm"/>
      <inkml:brushProperty name="height" value="0.1" units="cm"/>
      <inkml:brushProperty name="color" value="#AE198D"/>
      <inkml:brushProperty name="inkEffects" value="galaxy"/>
      <inkml:brushProperty name="anchorX" value="-10027.20605"/>
      <inkml:brushProperty name="anchorY" value="-6884.82715"/>
      <inkml:brushProperty name="scaleFactor" value="0.5"/>
    </inkml:brush>
  </inkml:definitions>
  <inkml:trace contextRef="#ctx0" brushRef="#br0">1 1 15288 0 0,'0'0'0'0'0,"6"5"1679"0"0,4 7-1959 0 0,3 3 560 0 0,0 6-280 0 0,1 4 1214 0 0,-2 13 1360 0 0,-4 16-1368 0 0,-5 4-1173 0 0,-4 3 294 0 0,-8 7-242 0 0,-10 5-97 0 0,-3-4-10446 0 0,2-14-2220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7.483"/>
    </inkml:context>
    <inkml:brush xml:id="br0">
      <inkml:brushProperty name="width" value="0.025" units="cm"/>
      <inkml:brushProperty name="height" value="0.025" units="cm"/>
    </inkml:brush>
  </inkml:definitions>
  <inkml:trace contextRef="#ctx0" brushRef="#br0">20 0 456 0 0,'18'10'0'0'0,"-18"-10"0"0"0,-11 4 0 0 0,4 1 0 0 0,7-5 0 0 0,-4 11 0 0 0,-3-5 2040 0 0,3 1 360 0 0,4-7 80 0 0,0 0 16 0 0,0 6-1808 0 0,-4 1-360 0 0,4 0-72 0 0,0-7-8 0 0,0 0-608 0 0,4 9-120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7.655"/>
    </inkml:context>
    <inkml:brush xml:id="br0">
      <inkml:brushProperty name="width" value="0.025" units="cm"/>
      <inkml:brushProperty name="height" value="0.025" units="cm"/>
    </inkml:brush>
  </inkml:definitions>
  <inkml:trace contextRef="#ctx0" brushRef="#br0">27 1 3680 0 0,'-7'12'328'0'0,"7"-12"-264"0"0,0 0-64 0 0,0 7 0 0 0,0-1 856 0 0,0 4 152 0 0,-4 1 32 0 0,0-6 8 0 0,8 6-456 0 0,-4-6-88 0 0,0 6-24 0 0,0-1 0 0 0,0-1-304 0 0,-4 1-64 0 0,-3-1-16 0 0,3 2-2872 0 0,4-5-576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7.873"/>
    </inkml:context>
    <inkml:brush xml:id="br0">
      <inkml:brushProperty name="width" value="0.025" units="cm"/>
      <inkml:brushProperty name="height" value="0.025" units="cm"/>
    </inkml:brush>
  </inkml:definitions>
  <inkml:trace contextRef="#ctx0" brushRef="#br0">7 0 2760 0 0,'8'17'248'0'0,"-8"-12"-248"0"0,0-5 0 0 0,0 7 0 0 0,-4 2 1408 0 0,4-2 224 0 0,0-7 56 0 0,-4 7 8 0 0,4 0-896 0 0,0-7-184 0 0,0 0-32 0 0,0 9-8 0 0,-3 5-336 0 0,-1-5-72 0 0,8 1-8 0 0,-4-10-3496 0 0,0 0-696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8.061"/>
    </inkml:context>
    <inkml:brush xml:id="br0">
      <inkml:brushProperty name="width" value="0.025" units="cm"/>
      <inkml:brushProperty name="height" value="0.025" units="cm"/>
    </inkml:brush>
  </inkml:definitions>
  <inkml:trace contextRef="#ctx0" brushRef="#br0">55 0 8520 0 0,'0'0'376'0'0,"0"0"80"0"0,0 0-360 0 0,-7 11-96 0 0,7-5 0 0 0,-4 0 0 0 0,4-6 256 0 0,0 0 32 0 0,-4 4 0 0 0,4-4 8 0 0,0 0-296 0 0,0 6 0 0 0,0 5-72 0 0,0-2 72 0 0</inkml:trace>
  <inkml:trace contextRef="#ctx0" brushRef="#br0" timeOffset="1">18 346 8896 0 0,'4'7'192'0'0,"0"3"48"0"0,-8-3 8 0 0,4 2 0 0 0,0-9-248 0 0,-4 7 0 0 0,0 2 0 0 0,1 2 0 0 0,3-11 248 0 0,-4 6 0 0 0,4 5 0 0 0,-4-6 0 0 0,4-5-392 0 0,0 11-80 0 0,0-11-8 0 0,-3 9-3880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8.242"/>
    </inkml:context>
    <inkml:brush xml:id="br0">
      <inkml:brushProperty name="width" value="0.025" units="cm"/>
      <inkml:brushProperty name="height" value="0.025" units="cm"/>
    </inkml:brush>
  </inkml:definitions>
  <inkml:trace contextRef="#ctx0" brushRef="#br0">15 0 9184 0 0,'8'12'704'0'0,"-1"53"237"0"0,-21 2 2428 0 0,-2 9 19 0 0,24 25-2177 0 0,-4-59-3389 0 0,-1-26 583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13.609"/>
    </inkml:context>
    <inkml:brush xml:id="br0">
      <inkml:brushProperty name="width" value="0.025" units="cm"/>
      <inkml:brushProperty name="height" value="0.025" units="cm"/>
    </inkml:brush>
  </inkml:definitions>
  <inkml:trace contextRef="#ctx0" brushRef="#br0">10 23 9184 0 0,'-1'-9'245'0'0,"-3"-5"249"0"0,-1 21-241 0 0,11 13 3849 0 0,-6-20-3484 0 0,0 0-12 0 0,0 0-8 0 0,2 0-19 0 0,60 1 2831 0 0,28 20-3089 0 0,-43-17-220 0 0,-9-13-3739 0 0,-36 9 3113 0 0,5-1-2839 0 0,-1-3-1604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13.796"/>
    </inkml:context>
    <inkml:brush xml:id="br0">
      <inkml:brushProperty name="width" value="0.025" units="cm"/>
      <inkml:brushProperty name="height" value="0.025" units="cm"/>
    </inkml:brush>
  </inkml:definitions>
  <inkml:trace contextRef="#ctx0" brushRef="#br0">0 121 8264 0 0,'26'-9'374'0'0,"-1"-9"148"0"0,50-26 1350 0 0,-16 17 40 0 0,-51 25-1801 0 0,0 0 0 0 0,0 1 0 0 0,0 0 0 0 0,-1 1 1 0 0,1-1-1 0 0,0 2 0 0 0,0-1 0 0 0,0 1 0 0 0,0 0 1 0 0,4 2-112 0 0,38-8 146 0 0,-24-2-1471 0 0,-14 3-1855 0 0,-1-2-997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14.078"/>
    </inkml:context>
    <inkml:brush xml:id="br0">
      <inkml:brushProperty name="width" value="0.025" units="cm"/>
      <inkml:brushProperty name="height" value="0.025" units="cm"/>
    </inkml:brush>
  </inkml:definitions>
  <inkml:trace contextRef="#ctx0" brushRef="#br0">0 17 4144 0 0,'25'-6'319'0'0,"2"11"1855"0"0,23-6 1805 0 0,-48 0-3535 0 0,30-6-272 0 0,-23 5-158 0 0,1 0 1 0 0,0 1 0 0 0,0 0 0 0 0,0 0 0 0 0,0 1-1 0 0,0 1 1 0 0,0 0 0 0 0,0 0 0 0 0,0 1-1 0 0,0 0 1 0 0,-1 0 0 0 0,1 1 0 0 0,4 3-15 0 0,0-2-382 0 0,-1 0 0 0 0,1-1 0 0 0,0-1 0 0 0,-1 0 0 0 0,1-1 1 0 0,0 0-1 0 0,0-1 0 0 0,7-2 382 0 0,4 2-979 0 0,40 2 4059 0 0,-64-1-2421 0 0,71-1 2954 0 0,-48 4-3441 0 0,-2-5-3150 0 0,-11-2 1354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14.343"/>
    </inkml:context>
    <inkml:brush xml:id="br0">
      <inkml:brushProperty name="width" value="0.025" units="cm"/>
      <inkml:brushProperty name="height" value="0.025" units="cm"/>
    </inkml:brush>
  </inkml:definitions>
  <inkml:trace contextRef="#ctx0" brushRef="#br0">1 0 4608 0 0,'47'4'643'0'0,"5"2"4742"0"0,11-3-3885 0 0,-53-6-2314 0 0,-2 3-3252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8:04.536"/>
    </inkml:context>
    <inkml:brush xml:id="br0">
      <inkml:brushProperty name="width" value="0.025" units="cm"/>
      <inkml:brushProperty name="height" value="0.025" units="cm"/>
    </inkml:brush>
  </inkml:definitions>
  <inkml:trace contextRef="#ctx0" brushRef="#br0">1160 26 17135 0 0,'0'0'376'0'0,"0"0"72"0"0,0 0 24 0 0,0 0 8 0 0,0 0-384 0 0,0 0-96 0 0,0 0 0 0 0,0 0 0 0 0,0 0 120 0 0,15 0 0 0 0,-4 3 0 0 0,-11-3-5271 0 0,0 0-1049 0 0</inkml:trace>
  <inkml:trace contextRef="#ctx0" brushRef="#br0" timeOffset="240.03">1377 19 9848 0 0,'0'0'432'0'0,"0"0"96"0"0,0 0-424 0 0,0 0-104 0 0,0 0 0 0 0,0 0 0 0 0,-4 7 656 0 0,4-7 112 0 0,0 0 16 0 0,0 0 8 0 0,0 0-472 0 0,0 0-88 0 0,0 0-16 0 0,0 0-8 0 0,0 0-704 0 0,0 0-144 0 0,0 0-24 0 0</inkml:trace>
  <inkml:trace contextRef="#ctx0" brushRef="#br0" timeOffset="241.03">1439 78 9584 0 0,'0'0'208'0'0,"0"0"48"0"0,0 0 0 0 0,0 0 24 0 0,11 0-280 0 0,-11 0 0 0 0,0 0 0 0 0,0 0 0 0 0,0 0 96 0 0,0 0-32 0 0,0 0 0 0 0,0 0-64 0 0,0 0 0 0 0,0 0-152 0 0,0 6 24 0 0,0-6-4096 0 0</inkml:trace>
  <inkml:trace contextRef="#ctx0" brushRef="#br0" timeOffset="592.04">1560 19 13992 0 0,'0'0'616'0'0,"-6"4"136"0"0,-3-1-600 0 0,3 0-152 0 0,6-3 0 0 0,0 0 0 0 0,-4 11 448 0 0,4-6 63 0 0,0 6 17 0 0,0-6 0 0 0,4 6-456 0 0,-4-5-72 0 0,-4 0 0 0 0,4 4-80 0 0,10 1-560 0 0,-6-2-103 0 0,-8 1-25 0 0,2-1-5464 0 0</inkml:trace>
  <inkml:trace contextRef="#ctx0" brushRef="#br0" timeOffset="856.23">1535 342 5528 0 0,'1'2'422'0'0,"19"21"836"0"0,-26-14 1263 0 0,5 23 268 0 0,-40 27-1015 0 0,30-40-2630 0 0,12-9 316 0 0</inkml:trace>
  <inkml:trace contextRef="#ctx0" brushRef="#br0" timeOffset="59866.91">21 29 5064 0 0,'-5'15'1155'0'0,"-11"-14"7984"0"0,21 0-4791 0 0,15 4-4295 0 0,13 2 95 0 0,-29-6-151 0 0,55-15 93 0 0,-37 9-37 0 0,21 1-1221 0 0,-11-3-6146 0 0,-30 7 2309 0 0</inkml:trace>
  <inkml:trace contextRef="#ctx0" brushRef="#br0" timeOffset="60969.39">1347 110 6448 0 0,'-22'4'810'0'0,"22"-4"-60"0"0,0 0 223 0 0,0 0 47 0 0,0 0 7 0 0,0 0-17 0 0,0 0-8 0 0,0 0-2 0 0,0 0-39 0 0,0 0-161 0 0,0 0-68 0 0,19 7 1165 0 0,47 15 994 0 0,-38-16-2871 0 0,-27-6-120 0 0,0 1 0 0 0,0-1 0 0 0,-1 0 1 0 0,1 0-1 0 0,0 0 0 0 0,0 0 0 0 0,0 0 0 0 0,-1 0 1 0 0,1 0-1 0 0,0 0 0 0 0,0 0 0 0 0,0 0 0 0 0,-1 0 1 0 0,1 0-1 0 0,0 0 0 0 0,0-1 0 0 0,0 1 1 0 0,-1 0-1 0 0,1-1 0 0 0,0 1 0 0 0,-1-1 0 0 0,1 1 1 0 0,0-1-1 0 0,-1 1 0 0 0,1-1 0 0 0,0 1 0 0 0,-1-1 1 0 0,1 1-1 0 0,-1-1 0 0 0,1 0 0 0 0,-1 1 1 0 0,0-1-1 0 0,1 0 0 0 0,-1 0 0 0 0,0 1 0 0 0,1-1 1 0 0,-1 0-1 0 0,0 0 100 0 0,-5-11-1877 0 0,4-2-11 0 0</inkml:trace>
  <inkml:trace contextRef="#ctx0" brushRef="#br0" timeOffset="61219.33">1545 91 2304 0 0,'0'0'101'0'0,"0"0"450"0"0,0 0 1804 0 0,-1 1 3975 0 0,-8 5-3202 0 0,-13 21 1102 0 0,14 26-3430 0 0,6 43-1009 0 0,7-30-2716 0 0,-4-47 1388 0 0</inkml:trace>
  <inkml:trace contextRef="#ctx0" brushRef="#br0" timeOffset="61406.91">1543 528 9832 0 0,'-11'5'-3936'0'0</inkml:trace>
  <inkml:trace contextRef="#ctx0" brushRef="#br0" timeOffset="81276.93">143 29 8408 0 0,'-11'11'1072'0'0,"0"-6"5975"0"0,11-5-6204 0 0,0 0-259 0 0,0 0-116 0 0,0 0-20 0 0,0 0-32 0 0,0 0-107 0 0,2 2-42 0 0,59 34 1728 0 0,-59-35-1885 0 0,-2-1 2 0 0,3 0 0 0 0,33 5 87 0 0,-32-6-131 0 0,6-2-220 0 0,25 0-4109 0 0,-20 3-2416 0 0</inkml:trace>
  <inkml:trace contextRef="#ctx0" brushRef="#br0" timeOffset="81940.96">458 0 4608 0 0,'-15'6'353'0'0,"13"-4"-231"0"0,7 2-42 0 0,-4-3 264 0 0,-1 0-291 0 0,1 0 1 0 0,-1 0 0 0 0,1 1-1 0 0,0-1 1 0 0,-1 0 0 0 0,1 0 0 0 0,0 0-1 0 0,0 1 1 0 0,0-1 0 0 0,0 0 0 0 0,0 0-1 0 0,0-1 1 0 0,0 1 0 0 0,0 0 0 0 0,0 0-1 0 0,0 0 1 0 0,1-1 0 0 0,-1 1-1 0 0,0 0 1 0 0,0-1 0 0 0,1 1 0 0 0,-1-1-1 0 0,0 0 1 0 0,1 1 0 0 0,-1-1 0 0 0,1 0-1 0 0,-1 0 1 0 0,1 0-54 0 0,-2 0-1 0 0,3 1 55 0 0,0-1 79 0 0,33 0 2990 0 0,7-4-1293 0 0,-23 2-2940 0 0,30 5-3701 0 0,-24-4 1050 0 0,-25 2 3582 0 0,-1-1 71 0 0,47 17 4783 0 0,-16-1-3627 0 0,-2-10-808 0 0,-8-12-316 0 0,-20 5 44 0 0,-1 1 94 0 0,0 0 9 0 0,50 0-1670 0 0,-48 0 1091 0 0,38 7-746 0 0,-12-7 2170 0 0,-27 0-367 0 0,-1 0 31 0 0,0 0 91 0 0,0 0 38 0 0,0 0 10 0 0,0 0-49 0 0,0 0-206 0 0,21 5 402 0 0,4 2-1316 0 0,-24-7 186 0 0,22 7-509 0 0,12 6 1876 0 0,-33-12-662 0 0,-2-1-162 0 0,19-4 63 0 0,10-3-668 0 0,-18 4 326 0 0</inkml:trace>
  <inkml:trace contextRef="#ctx0" brushRef="#br0" timeOffset="82284.96">1219 72 2760 0 0,'-10'-9'488'0'0,"8"7"1008"0"0,17 4 6476 0 0,-6 3-6000 0 0,24 4-2472 0 0,-6-8 136 0 0,-25-1 138 0 0,7 0-588 0 0,47 13 611 0 0,-20-15-36 0 0,-35 2 443 0 0,-1 0 84 0 0,0 0 22 0 0,0 0 20 0 0,0 0 80 0 0,0 0 35 0 0,0 0 10 0 0,32-7 1547 0 0,-10 3-2823 0 0,-21 4 117 0 0,-1 0-29 0 0</inkml:trace>
  <inkml:trace contextRef="#ctx0" brushRef="#br0" timeOffset="83612.96">1425 128 4144 0 0,'0'0'319'0'0,"-5"-11"3155"0"0,-5-34 2635 0 0,11 41-6017 0 0,0 1 0 0 0,0-1 1 0 0,0 0-1 0 0,1 1 0 0 0,0-1 0 0 0,0 1 0 0 0,0-1 0 0 0,0 1 0 0 0,0 0 1 0 0,1 0-1 0 0,-1 0 0 0 0,1 0 0 0 0,0 1 0 0 0,0-1 0 0 0,0 1 0 0 0,0-1 0 0 0,0 1 1 0 0,0 0-1 0 0,1 0 0 0 0,0 0-92 0 0,36 4 861 0 0,-17 15-548 0 0,-22-15-294 0 0,1 1-1 0 0,-1 0 0 0 0,1-1 1 0 0,-1 1-1 0 0,0 0 0 0 0,0-1 0 0 0,0 1 1 0 0,0 0-1 0 0,0 0 0 0 0,-1 0 0 0 0,1 0 1 0 0,-1 0-1 0 0,0 0 0 0 0,0 0 0 0 0,0 0 1 0 0,0 0-1 0 0,0 0 0 0 0,-1 0 1 0 0,1 0-1 0 0,-1-1 0 0 0,0 1 0 0 0,0 0 1 0 0,0 0-1 0 0,0 0 0 0 0,-1-1 0 0 0,1 1 1 0 0,-1-1-1 0 0,1 1 0 0 0,-1-1 0 0 0,0 1-18 0 0,-31 31 1043 0 0,29-32-1024 0 0,0 0 0 0 0,0-1-1 0 0,0 0 1 0 0,0 0 0 0 0,0 0-1 0 0,0 0 1 0 0,0-1 0 0 0,0 1 0 0 0,0-1-1 0 0,0 0 1 0 0,-1-1 0 0 0,1 1 0 0 0,0-1-1 0 0,0 1 1 0 0,0-1 0 0 0,0 0 0 0 0,0-1-1 0 0,0 1 1 0 0,0-1 0 0 0,1 0-1 0 0,-1 0-18 0 0,2 1 0 0 0,0 1-1 0 0,0-1 1 0 0,1 0 0 0 0,-1 0-1 0 0,0-1 1 0 0,1 1-1 0 0,-1 0 1 0 0,1 0-1 0 0,-1-1 1 0 0,1 1-1 0 0,0-1 1 0 0,0 1-1 0 0,0-1 1 0 0,-1 0-1 0 0,1 1 1 0 0,1-1-1 0 0,-1 0 1 0 0,0 0-1 0 0,0 0 1 0 0,1 0-1 0 0,-1 0 1 0 0,1 1 0 0 0,0-1-1 0 0,-1 0 1 0 0,1 0-1 0 0,0 0 1 0 0,0 0-1 0 0,0 0 1 0 0,0 0-1 0 0,1 0 1 0 0,-1-1 0 0 0,1 0-7 0 0,0-1 0 0 0,-1 1 1 0 0,2 0-1 0 0,-1-1 0 0 0,0 1 1 0 0,1 0-1 0 0,-1 0 0 0 0,1 0 1 0 0,0 0-1 0 0,0 0 0 0 0,0 0 1 0 0,0 1-1 0 0,1-1 0 0 0,-1 1 1 0 0,1 0-1 0 0,2-3 7 0 0,45-8 64 0 0,-49 13-56 0 0,1 1 1 0 0,0 0-1 0 0,0 0 1 0 0,-1 0-1 0 0,1 0 0 0 0,-1 0 1 0 0,1 0-1 0 0,-1 0 0 0 0,1 0 1 0 0,-1 1-1 0 0,1-1 1 0 0,-1 0-1 0 0,0 1 0 0 0,0 0 1 0 0,0-1-1 0 0,0 1 0 0 0,0-1 1 0 0,0 1-1 0 0,0 0 1 0 0,-1 0-1 0 0,1-1 0 0 0,-1 1 1 0 0,1 0-1 0 0,-1 0 0 0 0,0 0-8 0 0,12 34 224 0 0,-12-34-224 0 0,0 1 0 0 0,0 0 0 0 0,0-1 0 0 0,0 1 0 0 0,-1-1 0 0 0,1 1 0 0 0,-1 0 0 0 0,0-1 0 0 0,0 1 0 0 0,1-1 0 0 0,-2 0 0 0 0,1 1 0 0 0,0-1 0 0 0,0 0 0 0 0,-1 0 0 0 0,1 1 0 0 0,-1-1 0 0 0,0 0 0 0 0,-1 1 0 0 0,-6 10 0 0 0,5-5-16 0 0,-19 0-196 0 0,21-9 205 0 0,-1-1 0 0 0,1 1-1 0 0,-1 0 1 0 0,1-1 0 0 0,0 1 0 0 0,0-1-1 0 0,0 0 1 0 0,-1 0 0 0 0,1 0-1 0 0,1 0 1 0 0,-1 0 0 0 0,0 0-1 0 0,1 0 1 0 0,-1-1 0 0 0,1 1-1 0 0,-1-1 1 0 0,1 1 0 0 0,0-1 0 0 0,0 1-1 0 0,0-1 1 0 0,1 0 0 0 0,-1 1-1 0 0,0-1 1 0 0,1 0 0 0 0,0 0-1 0 0,0 1 1 0 0,0-1 7 0 0,-1-9-40 0 0,1 10 34 0 0,0 0 0 0 0,-1-1 0 0 0,1 1 0 0 0,0 0 0 0 0,0 0 1 0 0,0-1-1 0 0,0 1 0 0 0,1 0 0 0 0,-1 0 0 0 0,0-1 0 0 0,1 1 0 0 0,0 0 0 0 0,-1 0 1 0 0,1 0-1 0 0,0 0 0 0 0,0 0 0 0 0,1 0 0 0 0,-1 0 0 0 0,0 0 0 0 0,0 0 1 0 0,1 0-1 0 0,-1 1 0 0 0,1-1 0 0 0,0 1 0 0 0,-1-1 0 0 0,1 1 0 0 0,1-1 6 0 0,26-8-64 0 0,-13 15 64 0 0,5 6 0 0 0,-20-10 6 0 0,0 0 0 0 0,1 0 0 0 0,-1 0-1 0 0,0 1 1 0 0,0-1 0 0 0,0 0-1 0 0,0 1 1 0 0,0-1 0 0 0,0 1 0 0 0,0-1-1 0 0,0 1 1 0 0,-1-1 0 0 0,1 1-1 0 0,0 0 1 0 0,-1-1 0 0 0,0 1 0 0 0,1 0-1 0 0,-1-1 1 0 0,0 1 0 0 0,0 0-1 0 0,0 0 1 0 0,0-1 0 0 0,0 1 0 0 0,0 0-1 0 0,0-1 1 0 0,-1 1 0 0 0,1 0-1 0 0,-1 0-5 0 0,1 0 13 0 0,-1 1-1 0 0,0-1 1 0 0,1 0-1 0 0,-1 0 1 0 0,0 1-1 0 0,0-1 0 0 0,-1 0 1 0 0,1 0-1 0 0,0 0 1 0 0,-1 0-1 0 0,1 0 1 0 0,-1 0-1 0 0,0-1 0 0 0,1 1 1 0 0,-1 0-1 0 0,0-1 1 0 0,0 0-1 0 0,0 1 0 0 0,-2 0-12 0 0,-9 8 15 0 0,11-9-3 0 0,1 1-11 0 0,-1-1 1 0 0,1 1 0 0 0,0-1 0 0 0,-1 0-1 0 0,1 0 1 0 0,-1 0 0 0 0,0 0 0 0 0,1 0-1 0 0,-1 0 1 0 0,0 0 0 0 0,0 0 0 0 0,1-1-1 0 0,-1 1 1 0 0,0-1 0 0 0,0 1-1 0 0,0-1 1 0 0,0 0 0 0 0,0 0 0 0 0,0 1-1 0 0,0-1 1 0 0,1-1 0 0 0,-1 1 0 0 0,0 0-1 0 0,0 0-1 0 0,0-1 0 0 0,0 1 0 0 0,0 0-1 0 0,0-1 1 0 0,1 0 0 0 0,-1 1-1 0 0,0-1 1 0 0,1 0 0 0 0,-1 0-1 0 0,1 0 1 0 0,-1 0 0 0 0,0 0-1 0 0,1 0 1 0 0,0 0-1 0 0,-1 0 1 0 0,1-1 0 0 0,0 1-1 0 0,0 0 1 0 0,0-1 0 0 0,0 1-1 0 0,0-1 1 0 0,0 0 0 0 0,0 1-1 0 0,0-1 1 0 0,0 0 0 0 0,1 1-1 0 0,-1-1 1 0 0,1 0-1 0 0,0 0 1 0 0,-1 1 0 0 0,1-2 0 0 0,4-41-144 0 0,18 16-30 0 0,-19 26 170 0 0,0 0 0 0 0,0 0 0 0 0,-1 0 0 0 0,1 1 0 0 0,0 0 0 0 0,1-1 0 0 0,-1 1 0 0 0,0 0 0 0 0,0 0 0 0 0,0 1 0 0 0,1-1 0 0 0,-1 1 0 0 0,0-1 0 0 0,1 1 0 0 0,-1 0 0 0 0,0 0 0 0 0,1 1 0 0 0,1 0 4 0 0,5 3 16 0 0,-7-2 6 0 0,0 0 0 0 0,-1-1 0 0 0,1 1 0 0 0,-1 0-1 0 0,0 1 1 0 0,1-1 0 0 0,-1 0 0 0 0,0 1 0 0 0,0-1-1 0 0,-1 1 1 0 0,1-1 0 0 0,-1 1 0 0 0,1 0 0 0 0,-1 0-1 0 0,0 0 1 0 0,0 0 0 0 0,0 0 0 0 0,0 0-1 0 0,0 0 1 0 0,-1 0 0 0 0,1 0 0 0 0,-1 0 0 0 0,0 0-1 0 0,0 0 1 0 0,0 1 0 0 0,-1-1 0 0 0,1 0 0 0 0,-1 0-1 0 0,0 2-21 0 0,0 26 190 0 0,-9-23-110 0 0,8-6-73 0 0,0-1 1 0 0,0 1-1 0 0,0-1 1 0 0,-1 1-1 0 0,1-1 1 0 0,0 0-1 0 0,-1 0 0 0 0,1 0 1 0 0,0 0-1 0 0,-1-1 1 0 0,1 1-1 0 0,-1 0 1 0 0,0-1-1 0 0,1 0 1 0 0,-1 0-1 0 0,1 1 1 0 0,-1-2-1 0 0,0 1 1 0 0,1 0-1 0 0,-2-1-7 0 0,-52-36 129 0 0,43-13 5 0 0,13 48-135 0 0,-1 0 0 0 0,1 0 0 0 0,0 0 0 0 0,0 0 0 0 0,0 0 0 0 0,0 0 0 0 0,0 0 0 0 0,0 0 0 0 0,1 0 0 0 0,-1 0 0 0 0,1 0 1 0 0,-1 0-1 0 0,1 0 0 0 0,0 0 0 0 0,0 0 0 0 0,0 0 0 0 0,0 0 0 0 0,0 1 0 0 0,0-1 0 0 0,0 0 0 0 0,0 1 0 0 0,1-1 0 0 0,-1 1 0 0 0,1-1 0 0 0,-1 1 0 0 0,1 0 1 0 0,0 0-1 0 0,-1-1 0 0 0,1 1 0 0 0,0 0 0 0 0,0 1 0 0 0,0-1 0 0 0,0 0 0 0 0,0 0 0 0 0,0 1 0 0 0,0-1 0 0 0,0 1 0 0 0,0 0 0 0 0,0 0 0 0 0,2 0 1 0 0,-1-1 30 0 0,0 1 0 0 0,1-1 0 0 0,-1 1 0 0 0,0 0 0 0 0,1 0 0 0 0,-1 0 0 0 0,0 1 0 0 0,0-1 0 0 0,1 1 0 0 0,-1 0 0 0 0,0 0 0 0 0,0 0 0 0 0,0 0 0 0 0,0 1 0 0 0,0-1 0 0 0,0 1 0 0 0,0 0 0 0 0,-1-1 0 0 0,1 1-1 0 0,0 1 1 0 0,-1-1 0 0 0,0 0 0 0 0,1 0 0 0 0,-1 1 0 0 0,0 0 0 0 0,0-1 0 0 0,0 1 0 0 0,-1 0 0 0 0,1 0 0 0 0,0 3-30 0 0,1 3 70 0 0,-2-8-63 0 0,-1 1 0 0 0,1-1 0 0 0,-1 0 1 0 0,1 0-1 0 0,-1 1 0 0 0,1-1 0 0 0,-1 0 1 0 0,0 1-1 0 0,0-1 0 0 0,1 0 0 0 0,-1 1 0 0 0,0-1 1 0 0,0 0-1 0 0,0 1 0 0 0,-1-1 0 0 0,1 0 1 0 0,0 1-1 0 0,0-1 0 0 0,-1 0 0 0 0,1 1 1 0 0,-1-1-1 0 0,1 0 0 0 0,-1 0 0 0 0,0 1 0 0 0,1-1 1 0 0,-1 0-1 0 0,0 0 0 0 0,0 0 0 0 0,0 0 1 0 0,0 0-8 0 0,-5 3 5 0 0,-12 18 94 0 0,17-20-97 0 0,0 0 0 0 0,0 0 0 0 0,0 0 0 0 0,-1 0 0 0 0,1-1 0 0 0,-1 1 0 0 0,1-1 0 0 0,-1 1 0 0 0,1-1 0 0 0,-1 1 0 0 0,0-1 0 0 0,0 0 0 0 0,1 0 0 0 0,-1 0 0 0 0,0 0 0 0 0,0 0 0 0 0,0 0 0 0 0,0 0 0 0 0,0-1 0 0 0,-1 1 0 0 0,1-1 0 0 0,0 0 0 0 0,0 1 0 0 0,0-1 0 0 0,0 0 0 0 0,-1 0 0 0 0,1 0 0 0 0,0-1 0 0 0,0 1 0 0 0,0-1 0 0 0,0 1 0 0 0,0-1 0 0 0,-1 0-2 0 0,-22-39-141 0 0,19-13-8 0 0,5 51 147 0 0,1 1 1 0 0,0-1-1 0 0,0 0 1 0 0,0 0-1 0 0,0 0 1 0 0,0 0-1 0 0,1 1 1 0 0,-1-1-1 0 0,1 0 1 0 0,-1 0-1 0 0,1 1 1 0 0,0-1-1 0 0,-1 0 1 0 0,1 0-1 0 0,0 1 1 0 0,0-1-1 0 0,0 1 1 0 0,0-1-1 0 0,0 1 1 0 0,1 0 0 0 0,-1-1-1 0 0,0 1 1 0 0,1 0-1 0 0,-1 0 1 0 0,1 0-1 0 0,-1 0 1 0 0,1 0-1 0 0,-1 0 1 0 0,1 0-1 0 0,0 0 1 0 0,0 1-1 0 0,-1-1 1 0 0,1 1-1 0 0,0-1 1 0 0,0 1-1 0 0,0 0 1 0 0,-1-1-1 0 0,1 1 1 0 0,0 0-1 0 0,0 0 1 0 0,0 1-1 0 0,0-1 1 0 0,-1 0-1 0 0,2 1 2 0 0,26 30 284 0 0,-24-21-206 0 0,4 32 300 0 0,-10-29-236 0 0,2-12-132 0 0,-1 1 0 0 0,0 0 0 0 0,0-1 0 0 0,0 1 0 0 0,0-1 0 0 0,0 1 0 0 0,0-1-1 0 0,-1 1 1 0 0,1-1 0 0 0,0 1 0 0 0,-1-1 0 0 0,1 1 0 0 0,-1-1 0 0 0,0 0 0 0 0,1 1-1 0 0,-1-1 1 0 0,0 0 0 0 0,0 1 0 0 0,0-1 0 0 0,0 0 0 0 0,0 0 0 0 0,0 0 0 0 0,0 0-1 0 0,0 0 1 0 0,0 0 0 0 0,-1 0 0 0 0,1 0 0 0 0,-1 0-10 0 0,1 0-1 0 0,0-1 1 0 0,0 0-1 0 0,0 1 1 0 0,0-1-1 0 0,0 0 0 0 0,0 1 1 0 0,0-1-1 0 0,0 0 1 0 0,0 0-1 0 0,0 0 0 0 0,0 0 1 0 0,0 0-1 0 0,-1 0 1 0 0,1 0-1 0 0,0 0 0 0 0,0 0 1 0 0,0-1-1 0 0,0 1 0 0 0,0 0 1 0 0,0-1-1 0 0,0 1 1 0 0,0-1-1 0 0,0 1 0 0 0,0-1 1 0 0,0 1-1 0 0,0-1 1 0 0,1 0-1 0 0,-1 1 0 0 0,0-1 1 0 0,0 0-1 0 0,1 0 1 0 0,-1 0-1 0 0,0 0 1 0 0,-14-17-1859 0 0,5 2-5464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0:23.428"/>
    </inkml:context>
    <inkml:brush xml:id="br0">
      <inkml:brushProperty name="width" value="0.1" units="cm"/>
      <inkml:brushProperty name="height" value="0.1" units="cm"/>
      <inkml:brushProperty name="color" value="#AE198D"/>
      <inkml:brushProperty name="inkEffects" value="galaxy"/>
      <inkml:brushProperty name="anchorX" value="-10660.45898"/>
      <inkml:brushProperty name="anchorY" value="-6291.83008"/>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9969.89063"/>
      <inkml:brushProperty name="anchorY" value="-6249.48242"/>
      <inkml:brushProperty name="scaleFactor" value="0.5"/>
    </inkml:brush>
    <inkml:brush xml:id="br2">
      <inkml:brushProperty name="width" value="0.1" units="cm"/>
      <inkml:brushProperty name="height" value="0.1" units="cm"/>
      <inkml:brushProperty name="color" value="#AE198D"/>
      <inkml:brushProperty name="inkEffects" value="galaxy"/>
      <inkml:brushProperty name="anchorX" value="-10836.60449"/>
      <inkml:brushProperty name="anchorY" value="-7250.71387"/>
      <inkml:brushProperty name="scaleFactor" value="0.5"/>
    </inkml:brush>
  </inkml:definitions>
  <inkml:trace contextRef="#ctx0" brushRef="#br0">124 1 12408 0 0,'0'0'0'0'0,"0"0"1344"0"0,-1 0-1568 0 0,-3 2 448 0 0,-1 2 1064 0 0,-2 3-144 0 0,-2 2 166 0 0,-1 4 29 0 0,0 5-977 0 0,-2 3 86 0 0,1 3-121 0 0,0 5-27 0 0,1 3-115 0 0,1 4 13 0 0,0 1-21 0 0,3 1 0 0 0,1-1-122 0 0,2 5 62 0 0,1 2-25 0 0,4-3-108 0 0,1-4 144 0 0,2-7-160 0 0,1-6 48 0 0,2-2-16 0 0,2-6 0 0 0,2-2-1372 0 0,1-4-7718 0 0,-3-4-2470 0 0</inkml:trace>
  <inkml:trace contextRef="#ctx0" brushRef="#br1" timeOffset="200">165 248 10336 0 0,'0'0'0'0'0,"0"0"1120"0"0,3 1-868 0 0,2 3 304 0 0,3 2-122 0 0,4 6 526 0 0,2 4-650 0 0,1 3 218 0 0,0 2-72 0 0,0 3-75 0 0,1 1 12 0 0,-1 1-17 0 0,0 0 2 0 0,-1 0-320 0 0,-1-2-30 0 0,-1-1 92 0 0,0-1-149 0 0,-1-2 43 0 0,0-1-14 0 0,-2-3 0 0 0,-2-2-5151 0 0,-1-1 388 0 0,-2-4-2254 0 0</inkml:trace>
  <inkml:trace contextRef="#ctx0" brushRef="#br2" timeOffset="352">367 262 12960 0 0,'0'0'0'0'0,"-2"2"1400"0"0,-4 5-1634 0 0,-1 1 468 0 0,-5 8 792 0 0,-3 4-124 0 0,-1 3 135 0 0,-1 3 23 0 0,0 1-894 0 0,0 0 81 0 0,1 0-115 0 0,1-1-24 0 0,-3 7-2765 0 0,10-20-5941 0 0,0 1-1603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5.072"/>
    </inkml:context>
    <inkml:brush xml:id="br0">
      <inkml:brushProperty name="width" value="0.025" units="cm"/>
      <inkml:brushProperty name="height" value="0.025" units="cm"/>
    </inkml:brush>
  </inkml:definitions>
  <inkml:trace contextRef="#ctx0" brushRef="#br0">1 1 5928 0 0,'0'0'266'0'0,"0"0"1"0"0,0 11 514 0 0,0 35 3433 0 0,7-25-3274 0 0,-2-1-746 0 0,-2 4-1090 0 0,1-16-150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5.236"/>
    </inkml:context>
    <inkml:brush xml:id="br0">
      <inkml:brushProperty name="width" value="0.025" units="cm"/>
      <inkml:brushProperty name="height" value="0.025" units="cm"/>
    </inkml:brush>
  </inkml:definitions>
  <inkml:trace contextRef="#ctx0" brushRef="#br0">12 0 3680 0 0,'0'0'284'0'0,"0"2"89"0"0,-11 72 11871 0 0,21 2-13976 0 0,-9-74 499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5.417"/>
    </inkml:context>
    <inkml:brush xml:id="br0">
      <inkml:brushProperty name="width" value="0.025" units="cm"/>
      <inkml:brushProperty name="height" value="0.025" units="cm"/>
    </inkml:brush>
  </inkml:definitions>
  <inkml:trace contextRef="#ctx0" brushRef="#br0">1 0 1840 0 0,'0'0'83'0'0,"4"11"2485"0"0,-4-4-599 0 0,0 18 5671 0 0,3-11-6171 0 0,5 46-2532 0 0,-5-53-2291 0 0,-2-6 1394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5.714"/>
    </inkml:context>
    <inkml:brush xml:id="br0">
      <inkml:brushProperty name="width" value="0.025" units="cm"/>
      <inkml:brushProperty name="height" value="0.025" units="cm"/>
    </inkml:brush>
  </inkml:definitions>
  <inkml:trace contextRef="#ctx0" brushRef="#br0">20 0 7856 0 0,'-1'8'841'0'0,"-17"85"6263"0"0,22-55-6573 0 0,-1-30-1602 0 0,1-2-406 0 0</inkml:trace>
  <inkml:trace contextRef="#ctx0" brushRef="#br0" timeOffset="1">8 323 1376 0 0,'0'2'107'0'0,"0"21"6507"0"0,0-22-4481 0 0,0 71 1927 0 0,0-63-4880 0 0,0 1-290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5.979"/>
    </inkml:context>
    <inkml:brush xml:id="br0">
      <inkml:brushProperty name="width" value="0.025" units="cm"/>
      <inkml:brushProperty name="height" value="0.025" units="cm"/>
    </inkml:brush>
  </inkml:definitions>
  <inkml:trace contextRef="#ctx0" brushRef="#br0">15 1 920 0 0,'-1'14'465'0'0,"-3"4"7928"0"0,1 1-4603 0 0,-4 18-2086 0 0,7 1-1835 0 0,3-23-3930 0 0,-2-5-707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6.238"/>
    </inkml:context>
    <inkml:brush xml:id="br0">
      <inkml:brushProperty name="width" value="0.025" units="cm"/>
      <inkml:brushProperty name="height" value="0.025" units="cm"/>
    </inkml:brush>
  </inkml:definitions>
  <inkml:trace contextRef="#ctx0" brushRef="#br0">28 0 5064 0 0,'0'0'389'0'0,"-3"8"-36"0"0,-5 58 7323 0 0,6-42-7103 0 0,1 21-4324 0 0,4-38 2063 0 0</inkml:trace>
  <inkml:trace contextRef="#ctx0" brushRef="#br0" timeOffset="1">28 277 8608 0 0,'-8'57'2636'0'0,"8"-55"-1695"0"0,-1 0-17 0 0,-15 44 2961 0 0,14-33-1914 0 0,5 6-3728 0 0,-1-5-913 0 0,-2-13 1108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6.480"/>
    </inkml:context>
    <inkml:brush xml:id="br0">
      <inkml:brushProperty name="width" value="0.025" units="cm"/>
      <inkml:brushProperty name="height" value="0.025" units="cm"/>
    </inkml:brush>
  </inkml:definitions>
  <inkml:trace contextRef="#ctx0" brushRef="#br0">12 1 920 0 0,'0'1'67'0'0,"-12"72"14327"0"0,17-16-12425 0 0,12-10-12071 0 0,-11-14 7401 0 0,-3-18 3315 0 0,3 81 802 0 0,-12-58 1423 0 0,5-35-2135 0 0,1-3-31 0 0,-4 13 836 0 0,2-5-1394 0 0,0-1-1 0 0,0 1 0 0 0,1 0 1 0 0,0 0-1 0 0,0 0 1 0 0,1 0-1 0 0,0 1 0 0 0,0-1 1 0 0,1 0-1 0 0,0 0 1 0 0,1 0-1 0 0,0 2-114 0 0,-1-9-79 0 0,1 6-3232 0 0,2 0-1110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6.808"/>
    </inkml:context>
    <inkml:brush xml:id="br0">
      <inkml:brushProperty name="width" value="0.025" units="cm"/>
      <inkml:brushProperty name="height" value="0.025" units="cm"/>
    </inkml:brush>
  </inkml:definitions>
  <inkml:trace contextRef="#ctx0" brushRef="#br0">67 1 10136 0 0,'0'2'464'0'0,"-25"65"3585"0"0,2-16 553 0 0,19-18-4494 0 0,24 71-6875 0 0,-18-50 567 0 0,-10-2 3280 0 0,-17 47 14544 0 0,21-74-9369 0 0,19 15-6046 0 0,-6 15-1445 0 0,-7-45 4720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7.012"/>
    </inkml:context>
    <inkml:brush xml:id="br0">
      <inkml:brushProperty name="width" value="0.025" units="cm"/>
      <inkml:brushProperty name="height" value="0.025" units="cm"/>
    </inkml:brush>
  </inkml:definitions>
  <inkml:trace contextRef="#ctx0" brushRef="#br0">8 1 2304 0 0,'0'0'101'0'0,"0"16"22"0"0,-7 49 12523 0 0,7-49-10869 0 0,9 11-6295 0 0,0 3 349 0 0,-9-27 3289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7.183"/>
    </inkml:context>
    <inkml:brush xml:id="br0">
      <inkml:brushProperty name="width" value="0.025" units="cm"/>
      <inkml:brushProperty name="height" value="0.025" units="cm"/>
    </inkml:brush>
  </inkml:definitions>
  <inkml:trace contextRef="#ctx0" brushRef="#br0">3 0 8288 0 0,'0'0'381'0'0,"0"0"-6"0"0,0 5-231 0 0,0-2 2701 0 0,-1 29 575 0 0,0-14-3194 0 0,0-2-4688 0 0,1-8-363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0:22.908"/>
    </inkml:context>
    <inkml:brush xml:id="br0">
      <inkml:brushProperty name="width" value="0.1" units="cm"/>
      <inkml:brushProperty name="height" value="0.1" units="cm"/>
      <inkml:brushProperty name="color" value="#AE198D"/>
      <inkml:brushProperty name="inkEffects" value="galaxy"/>
      <inkml:brushProperty name="anchorX" value="-10380.56055"/>
      <inkml:brushProperty name="anchorY" value="-5182.42432"/>
      <inkml:brushProperty name="scaleFactor" value="0.5"/>
    </inkml:brush>
    <inkml:brush xml:id="br1">
      <inkml:brushProperty name="width" value="0.1" units="cm"/>
      <inkml:brushProperty name="height" value="0.1" units="cm"/>
      <inkml:brushProperty name="color" value="#AE198D"/>
      <inkml:brushProperty name="inkEffects" value="galaxy"/>
      <inkml:brushProperty name="anchorX" value="-9435.30762"/>
      <inkml:brushProperty name="anchorY" value="-5816.49121"/>
      <inkml:brushProperty name="scaleFactor" value="0.5"/>
    </inkml:brush>
  </inkml:definitions>
  <inkml:trace contextRef="#ctx0" brushRef="#br0">595 27 7832 0 0,'0'0'0'0'0,"0"0"696"0"0,0 0-654 0 0,0-1 29 0 0,-1-1-48 0 0,1-1 1517 0 0,-2-3-160 0 0,1 2 186 0 0,0-1 46 0 0,0 3-801 0 0,1 0 82 0 0,-1 1-109 0 0,0 1-20 0 0,-2 2-609 0 0,-3 4 50 0 0,0 4-70 0 0,-2 4-22 0 0,0 6-130 0 0,-1 5 119 0 0,-2 3-126 0 0,1 6 111 0 0,-6 20-108 0 0,0 7 31 0 0,1 3 84 0 0,-2 12 196 0 0,2 0-199 0 0,2-2 56 0 0,3-5-17 0 0,1 14 260 0 0,2-5-393 0 0,3-8 128 0 0,0-8-45 0 0,2-9-93 0 0,1-8 120 0 0,0-8-134 0 0,1-4 134 0 0,-1-5-134 0 0,0-2 134 0 0,-1-3-134 0 0,-2-1 134 0 0,0-2-134 0 0,-2-1 40 0 0,-2-2-13 0 0,-3 1 75 0 0,-2-3-227 0 0,-2-3 97 0 0,-1-2-6262 0 0,0-4 532 0 0,2-1-2715 0 0</inkml:trace>
  <inkml:trace contextRef="#ctx0" brushRef="#br1" timeOffset="208">3 657 6912 0 0,'0'0'0'0'0,"0"-2"608"0"0,-1-2-560 0 0,1-3 10 0 0,-1-1-36 0 0,1-1 2283 0 0,1-1-229 0 0,1 0 300 0 0,2 1 44 0 0,0 1-1558 0 0,2 1 124 0 0,2 2-188 0 0,2 2-48 0 0,5 2-526 0 0,2 0 44 0 0,4 2-64 0 0,3-1-19 0 0,1 0-214 0 0,8 1 143 0 0,2-1-138 0 0,13-3 111 0 0,-1-1-108 0 0,-2-1 31 0 0,-4 0-94 0 0,-5-1 15 0 0,-5-1-10 0 0,-3 1-38 0 0,-3-2 1 0 0,-1-1-3 0 0,-1 0-6310 0 0,-1 0 543 0 0,-5 2-2772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7.402"/>
    </inkml:context>
    <inkml:brush xml:id="br0">
      <inkml:brushProperty name="width" value="0.025" units="cm"/>
      <inkml:brushProperty name="height" value="0.025" units="cm"/>
    </inkml:brush>
  </inkml:definitions>
  <inkml:trace contextRef="#ctx0" brushRef="#br0">22 1 3224 0 0,'0'7'283'0'0,"-7"29"119"0"0,-8 30 12630 0 0,36-23-17440 0 0,-20-42 3481 0 0,0 1-7 0 0,4 9-674 0 0,2 5-2197 0 0,-3 4 4351 0 0,-4 29 6799 0 0,-6-20-4750 0 0,6-28-2084 0 0,0 0 0 0 0,0 6-108 0 0,-4 12-3460 0 0,8-5 70 0 0,-4-6 1453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7.746"/>
    </inkml:context>
    <inkml:brush xml:id="br0">
      <inkml:brushProperty name="width" value="0.025" units="cm"/>
      <inkml:brushProperty name="height" value="0.025" units="cm"/>
    </inkml:brush>
  </inkml:definitions>
  <inkml:trace contextRef="#ctx0" brushRef="#br0">12 1 6448 0 0,'0'0'141'0'0,"0"0"23"0"0,0 0 13 0 0,1 2-19 0 0,1 5 16 0 0,-8 17 4612 0 0,-2-7-3296 0 0,15 41 253 0 0,1-30-1724 0 0,-8-27-89 0 0,3 7-276 0 0,5 32-1138 0 0,-8-2 356 0 0,0-10 1649 0 0,-4-8 1419 0 0,3-3-481 0 0,-8 78 4852 0 0,10-82-5784 0 0,9-30-2718 0 0,-2-8 670 0 0,-6 1-14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2.913"/>
    </inkml:context>
    <inkml:brush xml:id="br0">
      <inkml:brushProperty name="width" value="0.025" units="cm"/>
      <inkml:brushProperty name="height" value="0.025" units="cm"/>
    </inkml:brush>
  </inkml:definitions>
  <inkml:trace contextRef="#ctx0" brushRef="#br0">7 19 6560 0 0,'0'0'298'0'0,"-1"1"-3"0"0,-4 1-103 0 0,4-1 263 0 0,1-1 138 0 0,0 0 23 0 0,0 0 4 0 0,0 0-9 0 0,0 0-3 0 0,0 0 0 0 0,0 0 26 0 0,0 0 112 0 0,0 0 43 0 0,0 0 10 0 0,19-7 2304 0 0,-1 4-2335 0 0,49-4-485 0 0,5 3-1940 0 0,-65 2-24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3.187"/>
    </inkml:context>
    <inkml:brush xml:id="br0">
      <inkml:brushProperty name="width" value="0.025" units="cm"/>
      <inkml:brushProperty name="height" value="0.025" units="cm"/>
    </inkml:brush>
  </inkml:definitions>
  <inkml:trace contextRef="#ctx0" brushRef="#br0">0 19 1376 0 0,'0'0'65'0'0,"6"6"3681"0"0,12-8 156 0 0,-16 2-2946 0 0,0 0-393 0 0,59-23 581 0 0,-6 35-2282 0 0,-44-8 356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3.453"/>
    </inkml:context>
    <inkml:brush xml:id="br0">
      <inkml:brushProperty name="width" value="0.025" units="cm"/>
      <inkml:brushProperty name="height" value="0.025" units="cm"/>
    </inkml:brush>
  </inkml:definitions>
  <inkml:trace contextRef="#ctx0" brushRef="#br0">0 26 4144 0 0,'0'0'319'0'0,"2"0"-210"0"0,50 7 5323 0 0,-51-7-5070 0 0,-1 0-51 0 0,30 4-47 0 0,-9-10-393 0 0,-21 6-59 0 0</inkml:trace>
  <inkml:trace contextRef="#ctx0" brushRef="#br0" timeOffset="1">401 14 3680 0 0,'0'0'328'0'0,"0"0"-264"0"0,0 0-64 0 0,0 0 0 0 0,0 0 856 0 0,0 0 152 0 0,11 0 32 0 0,4 0 8 0 0,-8-4-536 0 0,-7 4-112 0 0,0 0-16 0 0,14-3-8 0 0,1 1-232 0 0,-4 2-48 0 0,-11 0 0 0 0,11 0-8 0 0,0-4-296 0 0,0 4-56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3.719"/>
    </inkml:context>
    <inkml:brush xml:id="br0">
      <inkml:brushProperty name="width" value="0.025" units="cm"/>
      <inkml:brushProperty name="height" value="0.025" units="cm"/>
    </inkml:brush>
  </inkml:definitions>
  <inkml:trace contextRef="#ctx0" brushRef="#br0">1 17 1840 0 0,'0'0'83'0'0,"2"0"-6"0"0,34-1 2890 0 0,-18-5 1050 0 0,13 2-3270 0 0,-5 1-921 0 0,-18 1-111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3.968"/>
    </inkml:context>
    <inkml:brush xml:id="br0">
      <inkml:brushProperty name="width" value="0.025" units="cm"/>
      <inkml:brushProperty name="height" value="0.025" units="cm"/>
    </inkml:brush>
  </inkml:definitions>
  <inkml:trace contextRef="#ctx0" brushRef="#br0">1 38 3680 0 0,'0'0'284'0'0,"7"3"-176"0"0,21-11 2685 0 0,-27 8-1817 0 0,20-4 2137 0 0,43-12-2059 0 0,17 4-2274 0 0,-70 11-2672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4.156"/>
    </inkml:context>
    <inkml:brush xml:id="br0">
      <inkml:brushProperty name="width" value="0.025" units="cm"/>
      <inkml:brushProperty name="height" value="0.025" units="cm"/>
    </inkml:brush>
  </inkml:definitions>
  <inkml:trace contextRef="#ctx0" brushRef="#br0">1 49 7920 0 0,'0'0'362'0'0,"7"0"117"0"0,64-14 2670 0 0,-20-4-2963 0 0,-25 5-3596 0 0,-16 9-324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4.327"/>
    </inkml:context>
    <inkml:brush xml:id="br0">
      <inkml:brushProperty name="width" value="0.025" units="cm"/>
      <inkml:brushProperty name="height" value="0.025" units="cm"/>
    </inkml:brush>
  </inkml:definitions>
  <inkml:trace contextRef="#ctx0" brushRef="#br0">1 12 4608 0 0,'2'0'353'0'0,"40"4"2094"0"0,-5-7-750 0 0,43-9-2094 0 0,-69 11-143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4.484"/>
    </inkml:context>
    <inkml:brush xml:id="br0">
      <inkml:brushProperty name="width" value="0.025" units="cm"/>
      <inkml:brushProperty name="height" value="0.025" units="cm"/>
    </inkml:brush>
  </inkml:definitions>
  <inkml:trace contextRef="#ctx0" brushRef="#br0">0 0 4144 0 0,'0'0'319'0'0,"15"5"899"0"0,20-4 3893 0 0,33-2-4658 0 0,-26 7-1452 0 0,-32-6-2687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4-07T15:09:37.442"/>
    </inkml:context>
    <inkml:brush xml:id="br0">
      <inkml:brushProperty name="width" value="0.025" units="cm"/>
      <inkml:brushProperty name="height" value="0.025" units="cm"/>
      <inkml:brushProperty name="ignorePressure" value="1"/>
    </inkml:brush>
    <inkml:context xml:id="ctx1">
      <inkml:inkSource xml:id="inkSrc3">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1-04-07T15:09:51.140"/>
    </inkml:context>
    <inkml:brush xml:id="br1">
      <inkml:brushProperty name="width" value="0.025" units="cm"/>
      <inkml:brushProperty name="height" value="0.025" units="cm"/>
    </inkml:brush>
    <inkml:brush xml:id="br2">
      <inkml:brushProperty name="width" value="0.05" units="cm"/>
      <inkml:brushProperty name="height" value="0.05" units="cm"/>
      <inkml:brushProperty name="color" value="#E71224"/>
    </inkml:brush>
  </inkml:definitions>
  <inkml:trace contextRef="#ctx0" brushRef="#br0">1577 129 0 0,'0'-9'0'0,"0"-27"0"0,0 25 0 0,0 16 0 0,0 20 0 0,0 1737 0 0,0-174 0 0,0-532 0 0,0 1331 0 0,0-2379 0 0</inkml:trace>
  <inkml:trace contextRef="#ctx0" brushRef="#br0" timeOffset="1208.07">1577 6695 0 0,'0'88'0'0,"0"2450"0"0,0-2529 0 0</inkml:trace>
  <inkml:trace contextRef="#ctx0" brushRef="#br0" timeOffset="10594.41">1015 9446 0 0,'-210'0'0'0,"233"0"0"0,11 0 0 0,6 0 0 0,9413 0 0 0,-9451 0 0 0,-4 0 0 0,-1 0 0 0</inkml:trace>
  <inkml:trace contextRef="#ctx1" brushRef="#br1">1611 9147 3360 0 0,'0'0'327'0'0,"0"0"631"0"0,0 0 275 0 0,0 0 58 0 0,0 0-99 0 0,0 1-463 0 0,-23 47 2127 0 0,23-1-2482 0 0,19 53-364 0 0,-16-89 3 0 0,-2 1 0 0 0,1-1 0 0 0,-1 1 0 0 0,-1-1 0 0 0,0 1 1 0 0,-1 0-1 0 0,0-1 0 0 0,0 1 0 0 0,-3 5-13 0 0,-10 54 0 0 0,3 66-560 0 0,7-28 272 0 0,0-51 234 0 0,0-50 38 0 0,5-17-18 0 0,1 3-20 0 0,-9-6-28 0 0</inkml:trace>
  <inkml:trace contextRef="#ctx1" brushRef="#br1" timeOffset="248">1637 9356 920 0 0,'-6'-8'-5'0'0,"3"6"5586"0"0,-9 10 419 0 0,0 18-3179 0 0,7-13-2209 0 0,-9 81-181 0 0,-1 58-431 0 0,8-72-376 0 0,11-54 82 0 0,-1-4-4230 0 0,-3-22 3542 0 0</inkml:trace>
  <inkml:trace contextRef="#ctx1" brushRef="#br1" timeOffset="512.04">1577 9535 8472 0 0,'8'-64'680'0'0,"-10"55"-651"0"0,6-22 744 0 0,-3 31 107 0 0,-1 0 31 0 0,0 0-34 0 0,-14 63 1846 0 0,-30 194-2476 0 0,40-183-262 0 0,4-37-58 0 0</inkml:trace>
  <inkml:trace contextRef="#ctx1" brushRef="#br1" timeOffset="1912.01">10308 9258 7576 0 0,'0'0'333'0'0,"-1"1"-216"0"0,-1 0-31 0 0,-18 4 1291 0 0,-15 10 1627 0 0,9-11 199 0 0,25-4-2571 0 0,-3 1 1559 0 0,4 5-2097 0 0,-1-1 0 0 0,1 1-1 0 0,1-1 1 0 0,-1 0-1 0 0,1 1 1 0 0,0-1-1 0 0,0 0 1 0 0,0 0 0 0 0,1 1-1 0 0,0-1 1 0 0,0 0-1 0 0,0 0 1 0 0,1-1-1 0 0,-1 1 1 0 0,1 0 0 0 0,0-1-1 0 0,0 0 1 0 0,1 0-1 0 0,0 0 1 0 0,-1 0-1 0 0,1 0 1 0 0,0-1 0 0 0,1 1-1 0 0,-1-1 1 0 0,1 0-1 0 0,-1-1 1 0 0,1 1-1 0 0,4 1-93 0 0,61 29 574 0 0,-8-9-404 0 0,16 14-182 0 0,-41-15 612 0 0,-37-21-584 0 0,0-1 1 0 0,0 1-1 0 0,0-1 0 0 0,0 1 0 0 0,0-1 0 0 0,0 1 0 0 0,-1-1 0 0 0,1 1 0 0 0,0-1 0 0 0,-1 1 0 0 0,1-1 1 0 0,-1 1-1 0 0,0-1 0 0 0,1 0 0 0 0,-1 0 0 0 0,0 1 0 0 0,0-1 0 0 0,0 0 0 0 0,0 0 0 0 0,0 0 1 0 0,0 0-1 0 0,0 0 0 0 0,0 0 0 0 0,0 0 0 0 0,-1 0 0 0 0,1 0 0 0 0,0 0 0 0 0,-1-1 0 0 0,1 1 1 0 0,0-1-1 0 0,-1 1 0 0 0,1-1 0 0 0,-1 1 0 0 0,1-1 0 0 0,-1 0 0 0 0,1 0 0 0 0,-2 1-16 0 0,-4 1 34 0 0,-82 31 190 0 0,-68 53-54 0 0,119-60-1391 0 0,-1-1-4024 0 0,-2 1-2064 0 0</inkml:trace>
  <inkml:trace contextRef="#ctx1" brushRef="#br1" timeOffset="3056">1596 18 6016 0 0,'-6'-11'563'0'0,"3"8"1811"0"0,1-1 4813 0 0,-7 65-4637 0 0,-15 32-1353 0 0,18-65-977 0 0,-2 1 0 0 0,0-1 0 0 0,-2-1 0 0 0,-1 1 0 0 0,-2-2 0 0 0,0 0 0 0 0,-17 25-220 0 0,-7 15 36 0 0,-28 56-376 0 0,63-120 22 0 0,3-12-505 0 0,17-43-54 0 0,33-61-125 0 0,-38 80 878 0 0,1 0-1 0 0,2 1 0 0 0,1 1 0 0 0,2 1 0 0 0,17-22 125 0 0,25 4 557 0 0,-59 48-457 0 0,0 1 0 0 0,1-1 0 0 0,-1 0 0 0 0,0 1 0 0 0,0 0 0 0 0,1-1 0 0 0,-1 1 0 0 0,0 0 0 0 0,1 0 0 0 0,-1 0 0 0 0,0 1-1 0 0,1-1 1 0 0,-1 0 0 0 0,0 1 0 0 0,0 0 0 0 0,1-1 0 0 0,-1 1 0 0 0,0 0 0 0 0,0 0 0 0 0,0 0 0 0 0,0 0 0 0 0,0 1 0 0 0,0-1 0 0 0,-1 0 0 0 0,1 1-1 0 0,0 0 1 0 0,0-1 0 0 0,-1 1 0 0 0,1 0 0 0 0,-1 0 0 0 0,0-1 0 0 0,1 2-100 0 0,61 127 1365 0 0,-49-98-1365 0 0</inkml:trace>
  <inkml:trace contextRef="#ctx1" brushRef="#br1" timeOffset="27831.09">2389 689 920 0 0,'-2'0'363'0'0,"-17"6"-729"0"0,12 1 6195 0 0,0 5-3002 0 0,9 5-1336 0 0,5 31-758 0 0,5 15-482 0 0,2-27-93 0 0,3 58 466 0 0,-5-51-373 0 0,0 3-162 0 0,7 12-35 0 0,19 15-54 0 0,-29-22 288 0 0,-5-42-160 0 0,-1 1 1 0 0,0 0 0 0 0,-1-1 0 0 0,0 1 0 0 0,-1 0 0 0 0,0 0 0 0 0,-1 0 0 0 0,1 0 0 0 0,-2 4-129 0 0,11 89 408 0 0,29-43-15 0 0,-14-23-42 0 0,-21 3-353 0 0,-6-15 57 0 0,31 79 84 0 0,-14-55-139 0 0,12 34 0 0 0,0-52 0 0 0,-20-22 14 0 0,-1 0 1 0 0,-1 0 0 0 0,1 0-1 0 0,-1 1 1 0 0,-1 0 0 0 0,0 0-1 0 0,0 0 1 0 0,1 9-15 0 0,12 39 128 0 0,-6 14-53 0 0,-3 6-75 0 0,6-6 64 0 0,27 26 123 0 0,-8-26-25 0 0,-4-6-138 0 0,-6 9 106 0 0,-9 17-12 0 0,12 34 132 0 0,-7-60-15 0 0,7 12-112 0 0,-8-16-113 0 0,-7-23 1 0 0,-4-2-66 0 0,25 48 241 0 0,-22-46-53 0 0,4 3-109 0 0,8 14 29 0 0,3 25 1 0 0,-16-56 0 0 0,-8-22-45 0 0,0 0 0 0 0,1 0 1 0 0,-1 0-1 0 0,0 0 0 0 0,0 0 1 0 0,-1 1-1 0 0,1-1 0 0 0,-1 0 0 0 0,0 0 1 0 0,1 0-1 0 0,-1 1 0 0 0,-1-1 1 0 0,1 0-1 0 0,0 0 0 0 0,-1 1 0 0 0,0-1-9 0 0,7 75 110 0 0,-4-72-94 0 0,18 47 48 0 0,-4-24-53 0 0,-2-13-12 0 0,23 38 1 0 0,-7 10-37 0 0,3 18-727 0 0,-7-10 1541 0 0,17 22-643 0 0,-13-41 500 0 0,-9 4-923 0 0,9 23 90 0 0,13 14 146 0 0,-1-5 42 0 0,24 103 11 0 0,-15-47 0 0 0,4 8 64 0 0,-19-20-64 0 0,-13-77 0 0 0,4 35 0 0 0,1 17 0 0 0,13-12 0 0 0,-9-24 0 0 0,10 67 54 0 0,-9-43-44 0 0,7 13-10 0 0,-4-21 0 0 0,-10 4 0 0 0,25 118-64 0 0,-25-122 64 0 0,8 29 0 0 0,2-2 0 0 0,-7-39 0 0 0,-7-12-10 0 0,-15-48-10 0 0,-1 0 1 0 0,-1 0-1 0 0,0 1 1 0 0,-1 0-1 0 0,-1 0 0 0 0,0 6 20 0 0,20 81 0 0 0,-17-84 0 0 0,1 1 0 0 0,1-1 0 0 0,0-1 0 0 0,2 1 0 0 0,0-2 0 0 0,3 3 0 0 0,75 160 0 0 0,-32-78 0 0 0,-17-31 0 0 0,38 66 64 0 0,-29-62-10 0 0,3-4-44 0 0,-13-12 190 0 0,35 72 386 0 0,-36-57 204 0 0,41 26 346 0 0,-16-49-670 0 0,77 56 252 0 0,-18 5 114 0 0,-24-23-522 0 0,-73-72-229 0 0,1 0 1 0 0,1-1-1 0 0,1-2 1 0 0,0-1-1 0 0,1-1 1 0 0,0-1-1 0 0,28 7-81 0 0,114 23-38 0 0,-128-35-416 0 0,0-2 1 0 0,1-1 0 0 0,-1-3-1 0 0,31-3 454 0 0,-3 1 152 0 0,124-9-92 0 0,-96-2 4 0 0,-31 9-64 0 0,37-7 0 0 0,-45-20 0 0 0,135-68 128 0 0,-179 88-120 0 0,0-1 0 0 0,-1-1 0 0 0,0 0 0 0 0,-1-1-1 0 0,0 0 1 0 0,-1-1 0 0 0,-1 0 0 0 0,5-9-8 0 0,1 1 1 0 0,12-14-1 0 0,19-49 0 0 0,-3 0 118 0 0,27-71-108 0 0,31 11-10 0 0,52-82 0 0 0,-67 54 14 0 0,-47 46 106 0 0,-30 83-110 0 0,-10 33-5 0 0,0-1-1 0 0,2 0 1 0 0,-1 1-1 0 0,1-1 0 0 0,1 1 1 0 0,0 0-1 0 0,1 0 1 0 0,3-5-5 0 0,19-59 28 0 0,3-27-28 0 0,-4 51 0 0 0,41-94 0 0 0,-28 60 0 0 0,20-25 0 0 0,7-8 0 0 0,-11 14-13 0 0,7-59 34 0 0,-44 101 43 0 0,12-17-124 0 0,6-21-112 0 0,-19 35 235 0 0,23-54 106 0 0,-27 91-169 0 0,0 0 0 0 0,-2 0 0 0 0,-1-1 0 0 0,-1-1 0 0 0,4-23 0 0 0,27-51 0 0 0,63-145 0 0 0,-77 185 0 0 0,26-70-54 0 0,-34 75 19 0 0,56-209 156 0 0,-48 179-121 0 0,-1 5-149 0 0,-7 8 138 0 0,9-28 11 0 0,-6 28 136 0 0,44-110-200 0 0,-34 68-64 0 0,9-67 376 0 0,-15 73-368 0 0,-6 31-8 0 0,36-50 128 0 0,22-26 322 0 0,-48 76-636 0 0,27-86 314 0 0,-31 99 0 0 0,16-34 0 0 0,-16 34 0 0 0,8-8 0 0 0,-13 8 0 0 0,1 10 0 0 0,16-24 0 0 0,-8 2 0 0 0,15-33 312 0 0,-7-14-296 0 0,-11 51-344 0 0,73-159 328 0 0,-30 73 0 0 0,-39 85-3 0 0,-18 51 4 0 0,-2-1 0 0 0,0 0 1 0 0,-2-1-1 0 0,-1 0 0 0 0,2-24-1 0 0,-2 34 51 0 0,-6 16-51 0 0,0 0 0 0 0,0 1 0 0 0,0-1 1 0 0,0 0-1 0 0,-1 0 0 0 0,1 0 0 0 0,-1 0 0 0 0,1 0 0 0 0,-1 0 0 0 0,0-1 0 0 0,0 1 0 0 0,1 0 1 0 0,-1 0-1 0 0,-1 0 0 0 0,1 0 0 0 0,0 0 0 0 0,-1 0 0 0 0,1 0 0 0 0,-1 0 0 0 0,0-2 0 0 0,21-47 0 0 0,-11-9 0 0 0,17-54-64 0 0,-16 74 64 0 0,-4 23 0 0 0,-5-38 0 0 0,-5 16 0 0 0,9 3 0 0 0,1 21-10 0 0,-5 13-44 0 0,0 2-10 0 0,53-7-2245 0 0,-24-5 1098 0 0,-8-4-5 0 0</inkml:trace>
  <inkml:trace contextRef="#ctx1" brushRef="#br1" timeOffset="42418.34">2934 3343 3224 0 0,'18'0'143'0'0,"-25"27"7558"0"0,-1-4-1746 0 0,7-21-5671 0 0,2-1-186 0 0,4 26-1677 0 0,2-18 681 0 0</inkml:trace>
  <inkml:trace contextRef="#ctx1" brushRef="#br1" timeOffset="43015.69">3044 3050 5928 0 0,'11'2'4022'0'0,"-11"-1"-3726"0"0,0-1 60 0 0,-6 10 2626 0 0,-15 15-720 0 0,15 35-1310 0 0,6-53-783 0 0,0 0 0 0 0,-1 0 0 0 0,1 0 0 0 0,-1 0 0 0 0,-1 0 0 0 0,0 0 0 0 0,0 0 0 0 0,0-1 0 0 0,0 1-1 0 0,-4 5-168 0 0,2 13 888 0 0,0 6 12 0 0,0-25-860 0 0,8 20 20 0 0,7 46-300 0 0,-3-26-784 0 0,-9-35 597 0 0,1-6-5228 0 0,0-5 3882 0 0</inkml:trace>
  <inkml:trace contextRef="#ctx1" brushRef="#br1" timeOffset="43303.69">3059 3360 1840 0 0,'0'0'83'0'0,"0"0"265"0"0,0 0 1070 0 0,0 0 463 0 0,0 0 95 0 0,1 14 1380 0 0,-10 24-2226 0 0,-2 5-1120 0 0,6 12 97 0 0,4-51-103 0 0,0-1 0 0 0,0 0 1 0 0,1 0-1 0 0,-1 1 0 0 0,1-1 1 0 0,-1 0-1 0 0,1 1 0 0 0,0-1 0 0 0,1 0 1 0 0,-1 1-1 0 0,0-1 0 0 0,1 0 0 0 0,0 1 1 0 0,0-1-1 0 0,1 3-4 0 0,-2 16-801 0 0,0-9-3259 0 0</inkml:trace>
  <inkml:trace contextRef="#ctx1" brushRef="#br1" timeOffset="43463.69">3033 3843 9096 0 0,'0'0'414'0'0,"0"14"156"0"0,-5 9 442 0 0,-10 12 1536 0 0,15-35-2517 0 0,-1 0 0 0 0,0 1 0 0 0,0-1 0 0 0,1 1 0 0 0,-1-1 0 0 0,0 1 0 0 0,1-1-1 0 0,-1 1 1 0 0,0 0 0 0 0,1-1 0 0 0,-1 1 0 0 0,1 0 0 0 0,-1-1 0 0 0,1 1 0 0 0,-1 0 0 0 0,1 0 0 0 0,0 0 0 0 0,-1-1 0 0 0,1 1 0 0 0,0 0 0 0 0,0 0 0 0 0,0 0 0 0 0,-1 0 0 0 0,1-1 0 0 0,0 1 0 0 0,0 0 0 0 0,0 0 0 0 0,0 0 0 0 0,0 0 0 0 0,1 0 0 0 0,-1 0 0 0 0,0-1 0 0 0,0 1-31 0 0,9 24-633 0 0,-8-16-2787 0 0,-6 1-1141 0 0</inkml:trace>
  <inkml:trace contextRef="#ctx1" brushRef="#br1" timeOffset="43623.69">3007 4196 920 0 0,'17'12'67'0'0,"-12"16"1646"0"0,-16 17 6061 0 0,4-17-6145 0 0,4 16-894 0 0,8-8-574 0 0,-6-10-3007 0 0,1-23 2251 0 0,-1 17-3507 0 0</inkml:trace>
  <inkml:trace contextRef="#ctx1" brushRef="#br1" timeOffset="43895.71">2981 4698 3224 0 0,'13'6'143'0'0,"-14"5"26"0"0,-4 31 6569 0 0,-1 7-1599 0 0,2-39-4966 0 0,1 0-1 0 0,0 0 1 0 0,1 0-1 0 0,0 0 1 0 0,1 1 0 0 0,0-1-1 0 0,1 0 1 0 0,0 1 0 0 0,0 1-173 0 0,0-8-24 0 0,0 35-2487 0 0,4-29 1151 0 0</inkml:trace>
  <inkml:trace contextRef="#ctx1" brushRef="#br1" timeOffset="44127.69">3025 5170 5528 0 0,'0'1'422'0'0,"-4"21"417"0"0,1-19-272 0 0,-12 52 6139 0 0,3 10-4723 0 0,20-14-2700 0 0,3-15-2899 0 0,-10-34 1792 0 0</inkml:trace>
  <inkml:trace contextRef="#ctx1" brushRef="#br1" timeOffset="44128.69">3014 5619 3224 0 0,'1'2'240'0'0,"1"5"33"0"0,-1-5 890 0 0,-1-2 377 0 0,0 0 69 0 0,6 6 778 0 0,-5-2-2198 0 0,0 0-1 0 0,-1-1 1 0 0,0 1 0 0 0,0 0 0 0 0,0-1 0 0 0,0 1 0 0 0,-1-1-1 0 0,1 1 1 0 0,-1 0 0 0 0,0-1 0 0 0,0 1 0 0 0,0-1 0 0 0,0 1-1 0 0,-1-1 1 0 0,0 1-189 0 0,-3 13 172 0 0,-3 23 266 0 0,11-13-1055 0 0,-5-15-858 0 0,1 0 617 0 0</inkml:trace>
  <inkml:trace contextRef="#ctx1" brushRef="#br1" timeOffset="44375.7">3061 6067 1840 0 0,'-22'3'133'0'0,"16"0"165"0"0,2 30 6979 0 0,4-14-6313 0 0,-1 13 53 0 0,-2-10-34 0 0,7 7-2513 0 0,-4-19-2468 0 0</inkml:trace>
  <inkml:trace contextRef="#ctx1" brushRef="#br1" timeOffset="44376.7">3018 6384 9848 0 0,'25'28'474'0'0,"-28"-16"29"0"0,-11 34-378 0 0,-4 5 1753 0 0,17 27-1418 0 0,2-54-521 0 0,1-8-3534 0 0,-1-7-541 0 0</inkml:trace>
  <inkml:trace contextRef="#ctx1" brushRef="#br1" timeOffset="44647.7">3051 6848 5528 0 0,'-1'2'422'0'0,"-31"94"7362"0"0,29-64-6752 0 0,2-32-1056 0 0,1 7-1436 0 0,0 0 554 0 0</inkml:trace>
  <inkml:trace contextRef="#ctx1" brushRef="#br1" timeOffset="44791.7">3044 7292 4608 0 0,'-8'9'408'0'0,"8"-9"-328"0"0,0 0-80 0 0,4 7 0 0 0,-15 3 1120 0 0,7-1 216 0 0,4 2 40 0 0,0-5 0 0 0,-11 4-928 0 0,8 0-184 0 0,6-1-40 0 0,1 1 0 0 0,-4-1-224 0 0,-4 2 0 0 0,4-1-96 0 0,0 3-2944 0 0,4-7-600 0 0</inkml:trace>
  <inkml:trace contextRef="#ctx1" brushRef="#br1" timeOffset="44951.86">3051 7778 10104 0 0,'-8'46'1096'0'0,"1"-13"-282"0"0,-8 8 2228 0 0,6-4-2762 0 0,5-14-663 0 0,7-10-1402 0 0,0-6-3015 0 0</inkml:trace>
  <inkml:trace contextRef="#ctx1" brushRef="#br1" timeOffset="45111.7">3076 8145 1840 0 0,'-2'1'8'0'0,"0"1"1"0"0,-1-1-1 0 0,1 1 0 0 0,0 0 1 0 0,0 0-1 0 0,0 0 1 0 0,0 0-1 0 0,0 0 0 0 0,0 0 1 0 0,1 0-1 0 0,-1 1 1 0 0,1-1-1 0 0,0 1 0 0 0,-1-1 1 0 0,1 1-1 0 0,0 0 0 0 0,0-1 1 0 0,1 1-1 0 0,-1 0 1 0 0,1-1-1 0 0,-1 4-8 0 0,-17 52 7784 0 0,11 10-6639 0 0,8-60-3778 0 0,5-2-935 0 0</inkml:trace>
  <inkml:trace contextRef="#ctx1" brushRef="#br1" timeOffset="45263.88">3044 8568 6880 0 0,'4'8'622'0'0,"-5"44"193"0"0,-6-17 1536 0 0,-7 21-779 0 0,22-21-1570 0 0,-12-24-703 0 0,3-1-272 0 0</inkml:trace>
  <inkml:trace contextRef="#ctx1" brushRef="#br1" timeOffset="45447.76">3087 8993 4608 0 0,'-10'6'353'0'0,"-2"14"1067"0"0,8 0 3253 0 0,11 9-3703 0 0,-2-13-898 0 0,-8 6-632 0 0,3-8 358 0 0,-9 5 157 0 0,0-3-1170 0 0,16-11 453 0 0</inkml:trace>
  <inkml:trace contextRef="#ctx1" brushRef="#br1" timeOffset="45624.06">3051 9307 6128 0 0,'8'17'259'0'0,"1"21"139"0"0,-15-13-127 0 0,9 19 1761 0 0,-2-16-496 0 0,-2-27-1094 0 0,-2 8-230 0 0,2-8 31 0 0,-5 8 984 0 0,6-9-1049 0 0,-11 11 1313 0 0,11-11-6660 0 0</inkml:trace>
  <inkml:trace contextRef="#ctx1" brushRef="#br1" timeOffset="46895.73">1526 3118 10136 0 0,'0'0'464'0'0,"-15"3"308"0"0,15-3-739 0 0,-11 4 1181 0 0,12 3 4334 0 0,10 0-5548 0 0,51-4-300 0 0,-37-8-4745 0 0,-13 2-465 0 0</inkml:trace>
  <inkml:trace contextRef="#ctx1" brushRef="#br1" timeOffset="47527.76">1747 3176 4144 0 0,'12'12'191'0'0,"-9"-10"275"0"0,-3-2 1054 0 0,0 0 457 0 0,0 0 95 0 0,0 0-242 0 0,35-15-635 0 0,-26 13-1182 0 0,36-7-375 0 0,-9-7-804 0 0,-13 9 22 0 0,-18 5 1042 0 0,0 0-1 0 0,0 0 0 0 0,0 1 1 0 0,0-1-1 0 0,0 1 1 0 0,1 1-1 0 0,-1-1 0 0 0,0 1 1 0 0,1 0-1 0 0,-1 0 0 0 0,1 1 1 0 0,-1-1-1 0 0,0 1 1 0 0,0 0-1 0 0,1 1 0 0 0,-1-1 1 0 0,0 1-1 0 0,3 2 103 0 0,49 40 2951 0 0,-56-43-2534 0 0,-1-1-164 0 0,13 8 85 0 0,1-10-125 0 0,14-1-202 0 0,34-3-1747 0 0,-10 19-878 0 0,-29-4 2445 0 0,1-2 152 0 0,9-4 17 0 0,15-13 2380 0 0,0 13-1016 0 0,-12 8-1364 0 0,-7-2-658 0 0,-27-9 373 0 0,-2 0-96 0 0,16-4-1186 0 0,38-8 118 0 0,-1 12 315 0 0,-51 0 614 0 0,0 0 38 0 0,46-3-235 0 0,-47 2 983 0 0,-1 1 22 0 0,0 0 64 0 0,0 0 241 0 0,2 1 102 0 0,0 0-599 0 0,0 0 1 0 0,0 0-1 0 0,0 0 0 0 0,0 0 1 0 0,0 0-1 0 0,0-1 0 0 0,0 1 0 0 0,0-1 1 0 0,1 0-1 0 0,-1 1 0 0 0,0-1 1 0 0,0 0-1 0 0,1 0 0 0 0,-1-1 1 0 0,0 1-1 0 0,0 0 0 0 0,0-1 0 0 0,0 1 1 0 0,1-1-1 0 0,-1 0 0 0 0,0 1 1 0 0,0-1-1 0 0,0 0 0 0 0,0 0 0 0 0,0-1 1 0 0,-1 1-1 0 0,3-1-96 0 0,12-8-2820 0 0,1 4-217 0 0</inkml:trace>
  <inkml:trace contextRef="#ctx1" brushRef="#br1" timeOffset="47783.7">2871 3176 1840 0 0,'0'0'384'0'0,"0"0"941"0"0,0 0 414 0 0,0 0 79 0 0,0 0-155 0 0,1 2-732 0 0,14 12 222 0 0,-13-13-689 0 0,0 0-277 0 0,17 10-99 0 0,-10-10-88 0 0,42-10 64 0 0,-20 8-2170 0 0,-29 2-323 0 0,-2-1-644 0 0</inkml:trace>
  <inkml:trace contextRef="#ctx1" brushRef="#br1" timeOffset="50495.7">3040 3141 3224 0 0,'16'-9'303'0'0,"-21"8"-318"0"0,-17-7 6593 0 0,-4-3-2616 0 0,25-1 30 0 0,11 3-3175 0 0,14 2-579 0 0,-21 7-237 0 0,-1 0 0 0 0,0 0-1 0 0,0 0 1 0 0,0 1 0 0 0,1-1-1 0 0,-1 1 1 0 0,0-1-1 0 0,0 1 1 0 0,0 0 0 0 0,0 0-1 0 0,0 0 1 0 0,0 0 0 0 0,0 0-1 0 0,0 1 1 0 0,0-1 0 0 0,-1 1-1 0 0,1-1 1 0 0,0 1-1 0 0,0 0 0 0 0,10 10 91 0 0,-10 11 106 0 0,-2-20-201 0 0,0 0-1 0 0,-1 1 0 0 0,1-1 0 0 0,-1 0 0 0 0,0 0 0 0 0,1 0 0 0 0,-2 0 1 0 0,1 0-1 0 0,0-1 0 0 0,-1 1 0 0 0,1 0 0 0 0,-1-1 0 0 0,0 1 0 0 0,1 0 0 0 0,-1-1 1 0 0,-1 0-1 0 0,1 0 0 0 0,0 1 0 0 0,0-1 0 0 0,-1-1 0 0 0,1 1 0 0 0,-1 0 1 0 0,0 0-1 0 0,0-1 0 0 0,1 0 0 0 0,-1 0 0 0 0,0 1 0 0 0,-3-1 5 0 0,0 1-8 0 0,0 0-1 0 0,0-1 1 0 0,0 0-1 0 0,-1 0 0 0 0,1 0 1 0 0,0-1-1 0 0,-1 0 0 0 0,1 0 1 0 0,0-1-1 0 0,-1 1 1 0 0,1-2-1 0 0,0 1 0 0 0,-4-2 9 0 0,9 2-3 0 0,0 1 0 0 0,1-1 0 0 0,-1 0 0 0 0,1 0 0 0 0,-1 0 0 0 0,1 0 0 0 0,0 0-1 0 0,-1 0 1 0 0,1 0 0 0 0,0 0 0 0 0,-1 0 0 0 0,1 0 0 0 0,0 0 0 0 0,0 0 0 0 0,0 0-1 0 0,0 0 1 0 0,0 0 0 0 0,0 0 0 0 0,0 0 0 0 0,0 0 0 0 0,1 0 0 0 0,-1 0 0 0 0,0 0-1 0 0,1 0 1 0 0,-1 0 0 0 0,0 0 0 0 0,1 1 0 0 0,-1-1 0 0 0,1 0 0 0 0,0 0 0 0 0,-1 0-1 0 0,1 0 1 0 0,0 1 0 0 0,-1-1 0 0 0,1 0 0 0 0,0 1 0 0 0,0-1 0 0 0,-1 0 0 0 0,1 1 0 0 0,0-1-1 0 0,0 1 4 0 0,2-2-3 0 0,-1 1 0 0 0,1-1-1 0 0,0 1 1 0 0,-1 0 0 0 0,1-1-1 0 0,0 1 1 0 0,0 1-1 0 0,0-1 1 0 0,0 0 0 0 0,0 1-1 0 0,0-1 1 0 0,0 1 0 0 0,0 0-1 0 0,0 0 1 0 0,0 0 0 0 0,0 1-1 0 0,0-1 1 0 0,0 1-1 0 0,3 0 4 0 0,19 7 0 0 0,-15-2 0 0 0,-8-5 4 0 0,0 1-1 0 0,0 0 1 0 0,0 0-1 0 0,0 0 1 0 0,-1 0-1 0 0,1 0 1 0 0,-1 0-1 0 0,1 0 1 0 0,-1 0-1 0 0,0 1 0 0 0,0-1 1 0 0,0 0-1 0 0,0 1 1 0 0,-1-1-1 0 0,1 1 1 0 0,-1-1-1 0 0,1 1 1 0 0,-1 0-1 0 0,0-1 1 0 0,0 1-1 0 0,0-1 1 0 0,0 1-1 0 0,0-1 0 0 0,-1 1 1 0 0,1 0-1 0 0,-1-1 1 0 0,0 0-1 0 0,1 1 1 0 0,-1-1-1 0 0,0 1 1 0 0,-1-1-1 0 0,1 0 1 0 0,0 0-1 0 0,-1 1 0 0 0,1-1 1 0 0,-1 0-1 0 0,-1 1-3 0 0,-18 29 0 0 0,18-29-2 0 0,-1-1-1 0 0,1 1 0 0 0,-1-1 1 0 0,0 0-1 0 0,0 0 0 0 0,0 0 1 0 0,0 0-1 0 0,0-1 0 0 0,0 1 1 0 0,0-1-1 0 0,-1 0 0 0 0,1-1 1 0 0,0 1-1 0 0,-1-1 0 0 0,1 0 1 0 0,0 0-1 0 0,-1 0 0 0 0,1 0 1 0 0,0-1-1 0 0,-1 0 0 0 0,1 0 1 0 0,0 0-1 0 0,0 0 0 0 0,-2-2 3 0 0,3 2 4 0 0,0 0 0 0 0,1-1-1 0 0,-1 1 1 0 0,0-1-1 0 0,1 0 1 0 0,0 1-1 0 0,-1-1 1 0 0,1-1-1 0 0,0 1 1 0 0,0 0 0 0 0,0 0-1 0 0,0-1 1 0 0,1 1-1 0 0,-1-1 1 0 0,0 1-1 0 0,1-1 1 0 0,0 0-1 0 0,0 0 1 0 0,0 0 0 0 0,0 0-1 0 0,0 1 1 0 0,1-1-1 0 0,-1 0 1 0 0,1 0-1 0 0,0 0 1 0 0,-1 0-1 0 0,2-1 1 0 0,-1 1 0 0 0,0 0-1 0 0,0 0 1 0 0,1 0-1 0 0,0 1 1 0 0,0-1-1 0 0,0 0 1 0 0,0 0-1 0 0,0-1-3 0 0,4-1-7 0 0,0 0 0 0 0,0 0 0 0 0,0 1 0 0 0,0-1 0 0 0,0 1 0 0 0,1 1 0 0 0,0-1 0 0 0,0 1 0 0 0,0 0 0 0 0,0 0 0 0 0,1 1 0 0 0,-1 0 0 0 0,0 0 0 0 0,1 0 0 0 0,0 1-1 0 0,-1 0 1 0 0,6 0 7 0 0,32 4-57 0 0,-13 7 226 0 0,-14 13-169 0 0,-16-22-8 0 0,1 0 0 0 0,-1 0 0 0 0,1 0 0 0 0,-1 0 0 0 0,1 1 0 0 0,-1-1 0 0 0,0 0 0 0 0,0 1 0 0 0,0-1 0 0 0,0 1 0 0 0,0 0 0 0 0,0-1 0 0 0,0 1 0 0 0,0 0 0 0 0,-1-1 0 0 0,1 1 0 0 0,-1 0 0 0 0,1 0 0 0 0,-1 0 0 0 0,0-1 0 0 0,0 1 0 0 0,1 0 0 0 0,-1 0 0 0 0,0 0 0 0 0,-1 0 0 0 0,1-1 0 0 0,0 1 0 0 0,-1 0 0 0 0,1 0 0 0 0,-1 0 0 0 0,1-1 0 0 0,-1 1 0 0 0,0 1 8 0 0,0 0-8 0 0,0-1 0 0 0,0 1 0 0 0,0 0 0 0 0,0 0 0 0 0,-1-1 0 0 0,1 1 0 0 0,-1-1 0 0 0,1 0 0 0 0,-1 1 0 0 0,0-1-1 0 0,0 0 1 0 0,0 0 0 0 0,0 0 0 0 0,-1 0 0 0 0,1 0 0 0 0,0-1 0 0 0,-1 1 0 0 0,0-1 0 0 0,1 1 0 0 0,-1-1 0 0 0,0 0 0 0 0,1 0-1 0 0,-1 0 1 0 0,0-1 0 0 0,0 1 0 0 0,0 0 0 0 0,0-1 0 0 0,1 0 0 0 0,-1 0 0 0 0,0 0 0 0 0,-2 0 8 0 0,-27-45-128 0 0,30 41 120 0 0,0 0-1 0 0,0-1 1 0 0,1 1 0 0 0,0 0 0 0 0,0-1-1 0 0,0 1 1 0 0,0-1 0 0 0,1 1 0 0 0,0-1-1 0 0,0 0 1 0 0,0 1 0 0 0,0-1 0 0 0,1 1-1 0 0,0-1 1 0 0,0 1 0 0 0,0-1 0 0 0,0 1-1 0 0,1 0 1 0 0,0-1 0 0 0,-1 1 0 0 0,2 0-1 0 0,1-3 9 0 0,2 0-26 0 0,-5 6 44 0 0,0-1 0 0 0,0 0 0 0 0,1 1 0 0 0,-1-1 0 0 0,0 1 0 0 0,1-1-1 0 0,-1 1 1 0 0,1 0 0 0 0,0 0 0 0 0,-1-1 0 0 0,1 1 0 0 0,0 0 0 0 0,0 1-1 0 0,-1-1 1 0 0,1 0 0 0 0,0 0 0 0 0,0 1 0 0 0,0-1 0 0 0,0 1-1 0 0,0 0 1 0 0,0-1 0 0 0,0 1 0 0 0,0 0 0 0 0,0 0 0 0 0,0 1 0 0 0,0-1-1 0 0,1 0-17 0 0,0 2 18 0 0,1 0 0 0 0,-1-1 0 0 0,0 1-1 0 0,1 1 1 0 0,-1-1 0 0 0,0 0 0 0 0,0 1-1 0 0,-1 0 1 0 0,1-1 0 0 0,0 1 0 0 0,-1 0-1 0 0,0 1 1 0 0,0-1 0 0 0,0 0 0 0 0,0 0-1 0 0,1 4-17 0 0,4 23 71 0 0,-18-3-18 0 0,9-25-64 0 0,0 1 28 0 0,-1 0 1 0 0,0 0 0 0 0,0 0 0 0 0,0 0 0 0 0,0 0 0 0 0,-1 0-1 0 0,1-1 1 0 0,-1 0 0 0 0,1 0 0 0 0,-1 0 0 0 0,0 0 0 0 0,0 0-1 0 0,-3 0-17 0 0,4-1-19 0 0,0-1 0 0 0,0-1 0 0 0,0 1 0 0 0,-1 0 0 0 0,1-1-1 0 0,0 1 1 0 0,0-1 0 0 0,0 0 0 0 0,0 0 0 0 0,0 0 0 0 0,0-1-1 0 0,0 1 1 0 0,0-1 0 0 0,0 1 0 0 0,1-1 0 0 0,-1 0 0 0 0,0 0-1 0 0,1 0 1 0 0,0-1 0 0 0,0 1 0 0 0,-1-1 0 0 0,1 1 0 0 0,1-1-1 0 0,-2 0 20 0 0,0-8 8 0 0,2 9-11 0 0,0 1 1 0 0,1 0-1 0 0,-1-1 0 0 0,1 1 1 0 0,-1-1-1 0 0,1 1 0 0 0,0-1 1 0 0,0 1-1 0 0,0-1 0 0 0,0 1 1 0 0,0-1-1 0 0,0 1 0 0 0,0-1 1 0 0,0 1-1 0 0,0-1 0 0 0,1 1 1 0 0,-1-1-1 0 0,0 1 1 0 0,1 0-1 0 0,0-1 0 0 0,-1 1 1 0 0,1-1-1 0 0,0 1 0 0 0,-1 0 1 0 0,1 0-1 0 0,0 0 0 0 0,1-1 3 0 0,0-1 5 0 0,0 0-1 0 0,0 0 0 0 0,0 0 0 0 0,1 0 0 0 0,0 1 0 0 0,-1-1 0 0 0,1 1 0 0 0,0 0 1 0 0,0-1-1 0 0,0 1 0 0 0,1 1 0 0 0,-1-1 0 0 0,0 0 0 0 0,1 1 0 0 0,-1 0 0 0 0,1 0 0 0 0,-1 0 1 0 0,1 0-1 0 0,0 0 0 0 0,-1 1 0 0 0,1 0 0 0 0,0-1 0 0 0,0 1 0 0 0,-1 1 0 0 0,1-1 1 0 0,0 0-1 0 0,-1 1 0 0 0,1 0 0 0 0,0 0 0 0 0,-1 0 0 0 0,1 0 0 0 0,-1 1 0 0 0,3 1-4 0 0,12 17 54 0 0,-17-18-54 0 0,-1-1 0 0 0,1 1 1 0 0,0-1-1 0 0,-1 1 0 0 0,0-1 1 0 0,1 1-1 0 0,-1 0 0 0 0,0-1 1 0 0,0 1-1 0 0,0-1 0 0 0,0 1 1 0 0,0 0-1 0 0,0-1 0 0 0,0 1 1 0 0,0-1-1 0 0,-1 1 0 0 0,1 0 1 0 0,-1-1-1 0 0,1 1 0 0 0,-1-1 0 0 0,0 1 1 0 0,0-1-1 0 0,1 0 0 0 0,-1 1 1 0 0,0-1-1 0 0,0 0 0 0 0,0 1 1 0 0,0-1-1 0 0,-1 0 0 0 0,1 0 1 0 0,0 0-1 0 0,0 0 0 0 0,-14 19 0 0 0,14-17 8 0 0,-1 0 0 0 0,1 0-1 0 0,-1-1 1 0 0,0 1 0 0 0,0 0-1 0 0,0-1 1 0 0,0 1 0 0 0,0-1-1 0 0,0 0 1 0 0,-1 1-1 0 0,1-1 1 0 0,-1 0 0 0 0,0-1-1 0 0,0 1 1 0 0,1 0 0 0 0,-1-1-1 0 0,0 0 1 0 0,0 1 0 0 0,-1-1-1 0 0,1 0 1 0 0,0-1-1 0 0,0 1 1 0 0,0-1 0 0 0,-1 1-1 0 0,1-1 1 0 0,0 0 0 0 0,0 0-1 0 0,-1 0 1 0 0,1-1 0 0 0,0 1-1 0 0,0-1 1 0 0,0 1-1 0 0,-1-1 1 0 0,1 0 0 0 0,0-1-1 0 0,0 1 1 0 0,0 0 0 0 0,0-1-1 0 0,1 0 1 0 0,-1 1 0 0 0,0-1-1 0 0,1 0 1 0 0,-1-1-1 0 0,0 0-7 0 0,-16-60-320 0 0,19 60 317 0 0,0-1-1 0 0,0 1 1 0 0,0-1-1 0 0,0 1 0 0 0,1-1 1 0 0,-1 1-1 0 0,1 0 1 0 0,0-1-1 0 0,0 1 0 0 0,0 0 1 0 0,1 0-1 0 0,-1 0 1 0 0,1 0-1 0 0,-1 0 0 0 0,1 0 1 0 0,0 0-1 0 0,0 0 1 0 0,1 1-1 0 0,-1-1 0 0 0,2-1 4 0 0,6 0 0 0 0,-6 3 5 0 0,-2 0 4 0 0,0 0 1 0 0,0 0-1 0 0,0 0 1 0 0,0 0-1 0 0,0 0 0 0 0,1 1 1 0 0,-1 0-1 0 0,0-1 0 0 0,0 1 1 0 0,1 0-1 0 0,-1 0 0 0 0,0 0 1 0 0,1 0-1 0 0,-1 0 0 0 0,0 1 1 0 0,0-1-1 0 0,1 1 1 0 0,-1-1-1 0 0,0 1 0 0 0,0 0 1 0 0,0 0-1 0 0,0 0 0 0 0,0 0 1 0 0,0 0-1 0 0,0 1 0 0 0,1 0-9 0 0,11 6 39 0 0,5 13 22 0 0,-9 25 10 0 0,-17 5-18 0 0,3-46-53 0 0,1 0 0 0 0,-1 0 0 0 0,1 0 0 0 0,-1-1 0 0 0,0 0 0 0 0,-1 0 0 0 0,1 0 0 0 0,-1 0 0 0 0,0 0 0 0 0,0-1 0 0 0,0 0 0 0 0,0 0 0 0 0,-1-1 0 0 0,1 1 0 0 0,-1-1 0 0 0,0 0 0 0 0,-8 1-1 0 0,14-3 1 0 0,-1 1 0 0 0,0-1-1 0 0,0 0 1 0 0,1 1 0 0 0,-1-1-1 0 0,0 0 1 0 0,0 1 0 0 0,0-1-1 0 0,0 0 1 0 0,1 0 0 0 0,-1 0-1 0 0,0 0 1 0 0,0 0 0 0 0,0 0 0 0 0,0 0-1 0 0,0 0 1 0 0,1 0 0 0 0,-1 0-1 0 0,0 0 1 0 0,0-1 0 0 0,0 1-1 0 0,0 0 1 0 0,1-1 0 0 0,-1 1-1 0 0,0 0 1 0 0,0-1 0 0 0,1 1-1 0 0,-1-1 1 0 0,0 1 0 0 0,1-1-1 0 0,-1 1 1 0 0,0-1 0 0 0,1 0 0 0 0,-1 1-1 0 0,1-1 1 0 0,-1 0 0 0 0,1 1-1 0 0,-1-1 1 0 0,1 0 0 0 0,0 0-1 0 0,-1 0 1 0 0,1 1 0 0 0,0-1-1 0 0,-1 0 1 0 0,1 0 0 0 0,0 0-1 0 0,0 0 1 0 0,-2-4-25 0 0,1-1 1 0 0,0 1-1 0 0,0-1 0 0 0,1 1 0 0 0,-1-1 0 0 0,1 1 0 0 0,0-1 0 0 0,1 1 0 0 0,-1 0 0 0 0,1-1 0 0 0,0 1 0 0 0,1-1 0 0 0,-1 1 0 0 0,1-2 25 0 0,17-28-75 0 0,-14 30 73 0 0,-4 3 0 0 0,0 0 0 0 0,0 0 1 0 0,1 0-1 0 0,-1 1 0 0 0,0-1 0 0 0,1 1 1 0 0,-1-1-1 0 0,1 1 0 0 0,0 0 0 0 0,-1-1 1 0 0,1 1-1 0 0,0 0 0 0 0,0 0 0 0 0,0 0 1 0 0,0 0-1 0 0,0 1 0 0 0,0-1 0 0 0,0 0 0 0 0,0 1 1 0 0,0-1-1 0 0,0 1 0 0 0,0 0 0 0 0,0 0 1 0 0,0 0-1 0 0,1 0 0 0 0,-1 0 0 0 0,0 0 1 0 0,0 1-1 0 0,0-1 0 0 0,0 1 0 0 0,0-1 1 0 0,0 1-1 0 0,0 0 0 0 0,0 0 0 0 0,0 0 2 0 0,26 24 54 0 0,-18-14-24 0 0,7 23 106 0 0,-20-11 68 0 0,4-20-204 0 0,-1 0 1 0 0,0 0 0 0 0,0 0 0 0 0,0 0 0 0 0,-1 0-1 0 0,1 0 1 0 0,-1 0 0 0 0,0 0 0 0 0,0 0 0 0 0,0 0-1 0 0,0 0 1 0 0,0-1 0 0 0,0 1 0 0 0,-1 0 0 0 0,1-1-1 0 0,-1 1 1 0 0,0-1 0 0 0,0 1 0 0 0,0-1 0 0 0,0 0-1 0 0,-2 2 0 0 0,-28 3 0 0 0,28-7-2 0 0,0-1-1 0 0,0 1 1 0 0,1-1-1 0 0,-1 1 1 0 0,0-1 0 0 0,1 0-1 0 0,-1 0 1 0 0,1-1-1 0 0,-1 1 1 0 0,1-1-1 0 0,0 1 1 0 0,0-1-1 0 0,0 0 1 0 0,-1 0-1 0 0,2-1 1 0 0,-1 1-1 0 0,0-1 1 0 0,0 1-1 0 0,1-1 1 0 0,0 0-1 0 0,-1 0 1 0 0,1 0-1 0 0,0 0 1 0 0,0-1-1 0 0,1 1 1 0 0,-1 0-1 0 0,1-1 1 0 0,0 1-1 0 0,-1-4 3 0 0,-1-10-21 0 0,3 14 15 0 0,-1 0 0 0 0,0 1 0 0 0,1-1 0 0 0,0 1 0 0 0,0-1 1 0 0,0 1-1 0 0,0-1 0 0 0,0 0 0 0 0,0 1 0 0 0,0-1 1 0 0,1 1-1 0 0,0-1 0 0 0,-1 1 0 0 0,1-1 0 0 0,0 1 0 0 0,0-1 1 0 0,0 1-1 0 0,1 0 0 0 0,-1 0 0 0 0,0-1 0 0 0,1 1 6 0 0,1-2-5 0 0,0 0 0 0 0,0 0-1 0 0,1 0 1 0 0,0 0 0 0 0,0 1-1 0 0,0-1 1 0 0,0 1 0 0 0,0 0-1 0 0,0 0 1 0 0,1 0 0 0 0,0 1-1 0 0,2-2 6 0 0,0 2 0 0 0,-1 0 0 0 0,1 0 0 0 0,0 0 0 0 0,0 1 0 0 0,0 0 0 0 0,0 0 0 0 0,0 0 0 0 0,0 1 0 0 0,0 0 0 0 0,0 1 0 0 0,3 0 0 0 0,3 0 0 0 0,-2 2 0 0 0,-3 3 0 0 0,-7-3 4 0 0,0-1 0 0 0,0 0 0 0 0,0 0 0 0 0,0 1 0 0 0,-1-1 0 0 0,1 0 0 0 0,-1 1 0 0 0,1-1 0 0 0,-1 1 0 0 0,0-1 0 0 0,0 0 0 0 0,0 1 0 0 0,0-1-1 0 0,-1 1 1 0 0,1-1 0 0 0,-1 0 0 0 0,1 1 0 0 0,-1-1 0 0 0,0 2-4 0 0,-35 41-1388 0 0,33-41 1486 0 0,0 0 0 0 0,0 0 0 0 0,-1-1 0 0 0,1 1 0 0 0,-1-1 0 0 0,0 0-1 0 0,0 0 1 0 0,0 0 0 0 0,0-1 0 0 0,-1 1 0 0 0,1-1 0 0 0,-4 1-98 0 0,5-1 18 0 0,1-2-17 0 0,0 0-1 0 0,-1 0 0 0 0,1 0 0 0 0,0 0 0 0 0,0 0 0 0 0,0 0 0 0 0,-1-1 0 0 0,1 1 0 0 0,0-1 1 0 0,0 1-1 0 0,0-1 0 0 0,0 0 0 0 0,0 0 0 0 0,0 0 0 0 0,0 0 0 0 0,0 0 0 0 0,0 0 0 0 0,1-1 1 0 0,-1 1-1 0 0,0-1 0 0 0,1 1 0 0 0,-1-1 0 0 0,1 1 0 0 0,0-1 0 0 0,-1 0 0 0 0,1 0 0 0 0,0 0 1 0 0,0 0-1 0 0,0 0 0 0 0,0 0 0 0 0,0 0 0 0 0,1 0 0 0 0,-1 0 0 0 0,1 0 0 0 0,-1 0 0 0 0,1-1 0 0 0,0-1-4 0 0,-1 0 0 0 0,1 0 0 0 0,0 0 0 0 0,1 0 0 0 0,-1 0 0 0 0,1 0 0 0 0,0 1 0 0 0,-1-1 0 0 0,2 0 0 0 0,-1 0 0 0 0,0 0 0 0 0,1 1 0 0 0,0-1 0 0 0,0 1 0 0 0,1-2 4 0 0,37-27 402 0 0,8 32-617 0 0,-41 3 268 0 0,7 41 75 0 0,-27-9-128 0 0,-19 5 0 0 0,16-26 0 0 0,-16 3 0 0 0,4-32-42 0 0,26 13 31 0 0,0-3-1 0 0,1 1-1 0 0,0-1 1 0 0,0 0-1 0 0,0 0 1 0 0,0 0-1 0 0,1 0 1 0 0,0 0 0 0 0,0 0-1 0 0,0 0 1 0 0,1 0-1 0 0,-1 0 1 0 0,2-1 12 0 0,-1 1-9 0 0,0 0 0 0 0,1 0 0 0 0,0 0 1 0 0,0 0-1 0 0,1 0 0 0 0,-1 0 0 0 0,1 1 0 0 0,0-1 1 0 0,0 1-1 0 0,1 0 0 0 0,-1 0 0 0 0,1 0 1 0 0,0 0-1 0 0,0 0 0 0 0,0 1 0 0 0,0 0 0 0 0,2-1 9 0 0,-4 4 10 0 0,1 0-1 0 0,-1 0 0 0 0,1 0 0 0 0,0 0 1 0 0,-1 0-1 0 0,1 0 0 0 0,-1 1 0 0 0,1-1 0 0 0,-1 1 1 0 0,1 0-1 0 0,-1 0 0 0 0,1-1 0 0 0,-1 2 1 0 0,0-1-1 0 0,1 0 0 0 0,-1 0 0 0 0,0 1 0 0 0,0-1 1 0 0,0 1-1 0 0,0 0 0 0 0,0 0 0 0 0,-1 0 1 0 0,1-1-1 0 0,0 2 0 0 0,-1-1 0 0 0,1 0 0 0 0,-1 0 1 0 0,0 0-1 0 0,0 1 0 0 0,0-1 0 0 0,0 1 1 0 0,0-1-1 0 0,0 0 0 0 0,-1 1 0 0 0,1 0 1 0 0,-1-1-1 0 0,0 1-9 0 0,-10 120 138 0 0,9-119-134 0 0,0 0-1 0 0,1 0 1 0 0,-1 0-1 0 0,-1 0 0 0 0,1 0 1 0 0,0 0-1 0 0,-1-1 0 0 0,0 1 1 0 0,0 0-1 0 0,0-1 0 0 0,0 0 1 0 0,-1 1-1 0 0,1-1 1 0 0,-1 0-1 0 0,0 0 0 0 0,0 0 1 0 0,0-1-1 0 0,0 1 0 0 0,-2 0-3 0 0,-18 5-10 0 0,20-9 5 0 0,0 0 0 0 0,0 0 0 0 0,-1 0 0 0 0,1-1-1 0 0,0 1 1 0 0,1-1 0 0 0,-1 1 0 0 0,0-1 0 0 0,0 0 0 0 0,1 0 0 0 0,-1 0 0 0 0,1-1 0 0 0,0 1 0 0 0,-1-1 0 0 0,1 1 0 0 0,0-1 0 0 0,1 1 0 0 0,-1-1 0 0 0,0 0 0 0 0,1 0 0 0 0,0 0-1 0 0,-1 0 1 0 0,1 0 0 0 0,0 0 0 0 0,1-1 0 0 0,-1 1 0 0 0,0 0 0 0 0,1 0 0 0 0,0-3 5 0 0,2-13-64 0 0,-2 16 56 0 0,0 1 1 0 0,0-1-1 0 0,0 0 0 0 0,0 1 0 0 0,1-1 1 0 0,0 0-1 0 0,-1 1 0 0 0,1-1 0 0 0,0 1 1 0 0,0-1-1 0 0,0 1 0 0 0,0-1 0 0 0,1 1 1 0 0,-1 0-1 0 0,1 0 0 0 0,-1 0 0 0 0,1-1 1 0 0,0 1-1 0 0,0 1 0 0 0,0-1 0 0 0,1 0 8 0 0,-2 0-2 0 0,1 1-1 0 0,-1 0 0 0 0,1-1 1 0 0,0 1-1 0 0,0 0 0 0 0,0 0 1 0 0,-1 0-1 0 0,1 1 0 0 0,0-1 1 0 0,0 0-1 0 0,0 1 0 0 0,0-1 1 0 0,0 1-1 0 0,1 0 0 0 0,-1 0 1 0 0,0 0-1 0 0,0 0 0 0 0,0 0 1 0 0,0 0-1 0 0,0 0 0 0 0,0 1 1 0 0,0-1-1 0 0,0 1 0 0 0,2 0 3 0 0,48 15 11 0 0,-34 1 117 0 0,-18-8-75 0 0,0-5-47 0 0,0-1-1 0 0,-1 0 1 0 0,0 0-1 0 0,1 1 1 0 0,-1-1-1 0 0,-1 0 1 0 0,1 0-1 0 0,0 0 1 0 0,-1 0-1 0 0,1 0 1 0 0,-1 0-1 0 0,0 0 1 0 0,0-1-1 0 0,0 1 1 0 0,-1 0-1 0 0,1-1 1 0 0,0 0-1 0 0,-1 0 1 0 0,0 0-1 0 0,1 0 1 0 0,-1 0-1 0 0,0 0 1 0 0,0-1-1 0 0,0 1 1 0 0,0-1-1 0 0,0 0 1 0 0,-1 0-1 0 0,1 0 1 0 0,0 0-1 0 0,-1 0 0 0 0,1-1 1 0 0,0 0-1 0 0,-1 1 1 0 0,1-1-1 0 0,-3-1-5 0 0,2 1 0 0 0,1-1 0 0 0,0 0 0 0 0,0 0 0 0 0,1 0 0 0 0,-1-1 0 0 0,0 1 0 0 0,0-1 0 0 0,1 1 0 0 0,-1-1 0 0 0,0 0 0 0 0,1 0 0 0 0,0 0 0 0 0,-1 0 0 0 0,1-1 0 0 0,0 1 0 0 0,0 0 0 0 0,1-1 0 0 0,-1 0 0 0 0,0 1 0 0 0,1-1 0 0 0,-1 0 0 0 0,1 0 0 0 0,0 0 0 0 0,0 0 0 0 0,0 0 0 0 0,1 0 0 0 0,-1 0 0 0 0,1 0 0 0 0,-1 0 0 0 0,1 0 0 0 0,0-1 0 0 0,0-29-72 0 0,3 22 71 0 0,-2 10 1 0 0,-1-1-1 0 0,0 0 0 0 0,1 1 1 0 0,-1-1-1 0 0,1 1 1 0 0,-1-1-1 0 0,1 1 0 0 0,0-1 1 0 0,-1 1-1 0 0,1 0 0 0 0,0-1 1 0 0,0 1-1 0 0,0 0 1 0 0,0-1-1 0 0,0 1 0 0 0,1 0 1 0 0,-1 0-1 0 0,0 0 0 0 0,0 0 1 0 0,1 0-1 0 0,-1 0 1 0 0,1 1-1 0 0,-1-1 0 0 0,1 0 1 0 0,15 4-80 0 0,2 13 80 0 0,-1-1 0 0 0,-12-7 11 0 0,-19 32 53 0 0,10-33-21 0 0,-4 6-22 0 0,5-12-20 0 0,0-1 1 0 0,1 1-1 0 0,-1 0 1 0 0,0 0-1 0 0,1-1 0 0 0,-1 1 1 0 0,0-1-1 0 0,0 0 1 0 0,0 0-1 0 0,1 1 0 0 0,-1-1 1 0 0,0 0-1 0 0,0 0 1 0 0,0-1-1 0 0,0 1 0 0 0,1 0 1 0 0,-1-1-1 0 0,0 1 1 0 0,0-1-1 0 0,0 1 0 0 0,1-1 1 0 0,-1 0-1 0 0,0 0 1 0 0,1 0-1 0 0,-1 0 0 0 0,1 0 1 0 0,-1 0-1 0 0,1 0 1 0 0,0 0-1 0 0,-1-1 0 0 0,1 1 1 0 0,0 0-1 0 0,0-1 1 0 0,0 1-1 0 0,0-1-1 0 0,-9-7 4 0 0,9 8-7 0 0,0 0-1 0 0,0-1 0 0 0,0 1 0 0 0,0 0 0 0 0,0-1 1 0 0,0 1-1 0 0,0-1 0 0 0,0 1 0 0 0,0-1 0 0 0,1 0 1 0 0,-1 1-1 0 0,1-1 0 0 0,-1 1 0 0 0,1-1 0 0 0,0 0 1 0 0,0 0-1 0 0,-1 1 0 0 0,1-1 0 0 0,0 0 1 0 0,1 0-1 0 0,-1 1 0 0 0,0-1 0 0 0,0 0 0 0 0,1 1 1 0 0,-1-1-1 0 0,1 0 4 0 0,3-3-43 0 0,5 1 32 0 0,21 5 11 0 0,-22 5 0 0 0,10 6 0 0 0,-12-4 0 0 0,-7 11 54 0 0,2-10-22 0 0,0 1-1100 0 0,-5-3-3216 0 0,-2 0-1761 0 0</inkml:trace>
  <inkml:trace contextRef="#ctx1" brushRef="#br1" timeOffset="52331.44">4862 7834 1840 0 0,'0'0'160'0'0,"0"0"-160"0"0,0 0 0 0 0,0 0 0 0 0,0 0 256 0 0,0 0 24 0 0,0 0 0 0 0</inkml:trace>
  <inkml:trace contextRef="#ctx1" brushRef="#br1" timeOffset="52715.43">4855 7827 1840 0 0,'0'0'253'0'0,"0"0"393"0"0,0 0 170 0 0,0 0 30 0 0,0 0-87 0 0,0 0-403 0 0,0 0-179 0 0,0 0-32 0 0,0 0-2 0 0,0 0 21 0 0,0 0 11 0 0,0 0 1 0 0,-2-2 307 0 0,-3-1 8235 0 0,-23 12-6480 0 0,26-9-1806 0 0,2 8 2507 0 0,-3-5-2746 0 0,2-2 49 0 0,1-1 50 0 0,0 0 10 0 0,0 0-11 0 0,3 12 750 0 0,7 4-4008 0 0,2 10-4005 0 0,-14-11 5082 0 0,5 2-4 0 0</inkml:trace>
  <inkml:trace contextRef="#ctx1" brushRef="#br1" timeOffset="52963.44">4829 8017 8984 0 0,'0'0'406'0'0,"0"0"-4"0"0,0 0-141 0 0,0 0 360 0 0,0 0 181 0 0,0 0 35 0 0,4 11 846 0 0,14 50-1249 0 0,-18-46-4576 0 0,0-14-282 0 0</inkml:trace>
  <inkml:trace contextRef="#ctx1" brushRef="#br1" timeOffset="53131.43">4892 8219 7856 0 0,'-26'40'1813'0'0,"5"12"2347"0"0,12-26-5360 0 0,6-7-431 0 0,3-16 793 0 0</inkml:trace>
  <inkml:trace contextRef="#ctx1" brushRef="#br1" timeOffset="53283.73">4851 8543 6448 0 0,'0'0'498'0'0,"-3"13"-152"0"0,-15 23 5176 0 0,10-6-5516 0 0,8-24-4642 0 0</inkml:trace>
  <inkml:trace contextRef="#ctx1" brushRef="#br1" timeOffset="53483.44">4833 8821 9648 0 0,'2'1'49'0'0,"-1"0"0"0"0,0 0 0 0 0,0 0 0 0 0,0 1 0 0 0,0-1 0 0 0,0 0 0 0 0,0 1 0 0 0,-1-1 0 0 0,1 0 0 0 0,0 1 0 0 0,-1-1 0 0 0,1 1 0 0 0,-1-1 0 0 0,1 1 0 0 0,-1-1 0 0 0,0 1 0 0 0,0 0 0 0 0,0-1 0 0 0,0 1 1 0 0,0-1-1 0 0,0 1 0 0 0,0 0 0 0 0,0-1 0 0 0,0 1 0 0 0,-1-1 0 0 0,1 1 0 0 0,-1-1 0 0 0,1 1 0 0 0,-1-1 0 0 0,0 1 0 0 0,1-1 0 0 0,-2 2-49 0 0,-8 31 2445 0 0,6-21-2210 0 0,3-8-4044 0 0,1 1-511 0 0</inkml:trace>
  <inkml:trace contextRef="#ctx1" brushRef="#br1" timeOffset="53651.56">4851 9121 7856 0 0,'-3'4'841'0'0,"-1"1"-826"0"0,-4 14 217 0 0,-10 26 661 0 0,22-35-3845 0 0,-4-9-13 0 0</inkml:trace>
  <inkml:trace contextRef="#ctx1" brushRef="#br1" timeOffset="53652.56">4818 9386 4144 0 0,'0'5'368'0'0,"0"-5"-296"0"0,0 0-72 0 0,-4 11 0 0 0,-2 1 1776 0 0,1-1 336 0 0,1 1 72 0 0,-2-2 16 0 0,-1-3-960 0 0,-1 2-192 0 0,1 5-40 0 0,3-8-9 0 0,4-6-295 0 0,0 0-64 0 0,0 0-16 0 0,0 0 0 0 0,0 0-1160 0 0,0 0-232 0 0</inkml:trace>
  <inkml:trace contextRef="#ctx1" brushRef="#br1" timeOffset="54827.44">1592 7887 7600 0 0,'0'0'348'0'0,"0"0"-7"0"0,0 0-86 0 0,0 0 447 0 0,0 0 217 0 0,0 0 45 0 0,0 0-35 0 0,0 0-187 0 0,-5 2 588 0 0,5-3 3217 0 0,79-20-3633 0 0,-6 25-1331 0 0,11-2-3663 0 0,-76-5 3242 0 0</inkml:trace>
  <inkml:trace contextRef="#ctx1" brushRef="#br1" timeOffset="55115.44">1963 7854 3680 0 0,'0'0'167'0'0,"2"1"-7"0"0,6 3-127 0 0,11-3 1481 0 0,8-1 4364 0 0,6-10-5478 0 0,-9 13-284 0 0,25 3-1499 0 0,42 40-3010 0 0,-88-44 4389 0 0,1-1 0 0 0,-1 0 1 0 0,0 0-1 0 0,1 0 0 0 0,-1 0 0 0 0,1-1 1 0 0,-1 1-1 0 0,1-1 0 0 0,-1 0 0 0 0,1 0 1 0 0,-1 0-1 0 0,1-1 0 0 0,-1 1 1 0 0,1-1-1 0 0,-1 0 0 0 0,1 0 0 0 0,-1 0 1 0 0,3-1 3 0 0,29-5 657 0 0,-13 0 183 0 0,72 15-506 0 0,-52-5-334 0 0,-31-1-528 0 0,0-4-2112 0 0</inkml:trace>
  <inkml:trace contextRef="#ctx1" brushRef="#br1" timeOffset="55291.44">2702 7936 7368 0 0,'0'0'333'0'0,"0"0"0"0"0,2 0-135 0 0,29 2 1988 0 0,-17-2-2107 0 0,-10-1-154 0 0,34-5-1269 0 0,-32 4-262 0 0,-5 2-1602 0 0</inkml:trace>
  <inkml:trace contextRef="#ctx1" brushRef="#br1" timeOffset="55435.91">3033 7948 6448 0 0,'-8'-3'136'0'0,"5"0"32"0"0,3 3 8 0 0,0 0 16 0 0,0 0-192 0 0,0 0 0 0 0,11 0 0 0 0,-11 0 0 0 0,0 0 0 0 0</inkml:trace>
  <inkml:trace contextRef="#ctx1" brushRef="#br1" timeOffset="55603.51">3283 7975 7168 0 0,'0'0'160'0'0,"0"0"32"0"0,11 3 0 0 0,-1-1 8 0 0,1-4-200 0 0,0 2 0 0 0,-11 0 0 0 0,8-3 0 0 0,6 3-288 0 0,-6 0-96 0 0,-8 0-16 0 0,0 0-8 0 0,11-4-160 0 0,0 1-32 0 0</inkml:trace>
  <inkml:trace contextRef="#ctx1" brushRef="#br1" timeOffset="55795.44">3550 7968 920 0 0,'44'-1'4336'0'0,"-29"5"-652"0"0,2 0-962 0 0,25 1-1135 0 0,-20-5-2567 0 0,-11-2-3417 0 0</inkml:trace>
  <inkml:trace contextRef="#ctx1" brushRef="#br1" timeOffset="56051.44">3922 7984 2760 0 0,'24'2'327'0'0,"33"-7"7895"0"0,-9 5-8873 0 0,-38 3-255 0 0</inkml:trace>
  <inkml:trace contextRef="#ctx1" brushRef="#br1" timeOffset="56052.44">4179 8013 3224 0 0,'5'1'288'0'0,"30"1"1561"0"0,6-8 1100 0 0,-21 5-2503 0 0,35 8 294 0 0,-42-4-3284 0 0,-2-2-440 0 0</inkml:trace>
  <inkml:trace contextRef="#ctx1" brushRef="#br1" timeOffset="56307.44">4612 7984 1840 0 0,'0'0'437'0'0,"0"0"1166"0"0,0 0 511 0 0,0 0 102 0 0,0 0-165 0 0,2 2-780 0 0,23 5 3369 0 0,20-13-4507 0 0,-25 3 124 0 0,31-12-204 0 0,-39 11-51 0 0,1 1-1212 0 0,-5 3-3316 0 0,1 2-163 0 0</inkml:trace>
  <inkml:trace contextRef="#ctx1" brushRef="#br1" timeOffset="57459.45">4903 7938 5528 0 0,'0'0'249'0'0,"-14"-7"102"0"0,-5-14 4069 0 0,18 19-4131 0 0,0 1 1 0 0,0 0-1 0 0,1 0 0 0 0,-1-1 1 0 0,0 1-1 0 0,0-1 1 0 0,1 1-1 0 0,-1-1 0 0 0,1 1 1 0 0,-1-1-1 0 0,1 1 1 0 0,-1-1-1 0 0,1 1 1 0 0,0-1-1 0 0,0 1 0 0 0,0-1 1 0 0,0 0-1 0 0,0 1 1 0 0,0-1-1 0 0,0 1 1 0 0,1-1-1 0 0,-1 1 0 0 0,0-1 1 0 0,1 0-290 0 0,36-50 1782 0 0,-28 42-1371 0 0,-7 8-252 0 0,-2 2-6 0 0,0 0-46 0 0,3 1-121 0 0,0 0 0 0 0,0 0 0 0 0,0 1-1 0 0,0-1 1 0 0,0 1 0 0 0,-1-1 0 0 0,1 1 0 0 0,-1 0-1 0 0,1 0 1 0 0,-1 0 0 0 0,1 1 0 0 0,-1-1 0 0 0,0 1 0 0 0,0-1-1 0 0,0 1 1 0 0,0 0 0 0 0,-1-1 0 0 0,1 1 0 0 0,-1 0 0 0 0,0 0-1 0 0,0 0 1 0 0,0 0 0 0 0,0 0 0 0 0,0 1 0 0 0,0-1 0 0 0,-1 0-1 0 0,0 1 15 0 0,0-1 64 0 0,0 0 0 0 0,0 0 0 0 0,0-1-1 0 0,0 1 1 0 0,-1 0 0 0 0,1-1 0 0 0,-1 1-1 0 0,0 0 1 0 0,0-1 0 0 0,0 1 0 0 0,0-1-1 0 0,0 1 1 0 0,-1-1 0 0 0,1 0-1 0 0,-1 1 1 0 0,1-1 0 0 0,-1 0 0 0 0,0 0-1 0 0,0 0-63 0 0,-8 12 313 0 0,7-12-303 0 0,1 1 0 0 0,-1 0 0 0 0,0-1 0 0 0,0 0 0 0 0,1 1 0 0 0,-2-1 0 0 0,1-1 0 0 0,0 1 0 0 0,0 0 0 0 0,-1-1 0 0 0,1 1 0 0 0,0-1 0 0 0,-1 0 0 0 0,1 0 0 0 0,-1-1 0 0 0,0 1 0 0 0,1-1 0 0 0,-1 1 0 0 0,0-1 0 0 0,0 0-10 0 0,2-1 20 0 0,0 2-41 0 0,-1-1 1 0 0,0 1 0 0 0,1-1 0 0 0,-1 0-1 0 0,0 0 1 0 0,1 0 0 0 0,-1 0-1 0 0,0-1 1 0 0,1 1 0 0 0,-1-1 0 0 0,1 1-1 0 0,-1-1 1 0 0,1 0 0 0 0,-1 0-1 0 0,1 0 1 0 0,0-1 0 0 0,-1 1 0 0 0,1 0-1 0 0,0-1 1 0 0,0 0 0 0 0,0 1-1 0 0,0-1 1 0 0,0 0 0 0 0,0 0 0 0 0,0 0-1 0 0,1 0 1 0 0,-1 0 0 0 0,1 0-1 0 0,0-1 1 0 0,-1 1 0 0 0,1-1 0 0 0,0 1-1 0 0,0 0 1 0 0,1-1 0 0 0,-1 0 0 0 0,0 1-1 0 0,1-1 1 0 0,0 1 0 0 0,-1-1-1 0 0,1-1 21 0 0,1-5 13 0 0,-1 7-65 0 0,0 0 0 0 0,0 0 0 0 0,1 0 0 0 0,-1 0 0 0 0,0 0 0 0 0,1 0 0 0 0,-1 0-1 0 0,1 0 1 0 0,0 0 0 0 0,0 0 0 0 0,0 0 0 0 0,0 0 0 0 0,0 0 0 0 0,0 0 0 0 0,0 1 0 0 0,0-1-1 0 0,1 0 1 0 0,-1 1 0 0 0,1-1 0 0 0,0 0 52 0 0,2 0 76 0 0,1 0-1 0 0,0 0 1 0 0,-1 1 0 0 0,1-1-1 0 0,0 1 1 0 0,0 0-1 0 0,0 1 1 0 0,0-1 0 0 0,0 1-1 0 0,0 0 1 0 0,0 0-1 0 0,0 0 1 0 0,0 1 0 0 0,0 0-1 0 0,-1 0 1 0 0,1 0-1 0 0,0 0 1 0 0,0 1 0 0 0,-1 0-1 0 0,1 0 1 0 0,-1 0-1 0 0,1 0 1 0 0,-1 1 0 0 0,2 1-76 0 0,-4-1-32 0 0,-1 0 0 0 0,1 0 0 0 0,-1 0 0 0 0,0 0 0 0 0,0 0 0 0 0,0 0 0 0 0,0 0 0 0 0,0 0 0 0 0,-1 0 0 0 0,1 0 0 0 0,-1 1 0 0 0,0-1 0 0 0,0 0 1 0 0,0 0-1 0 0,-1 1 0 0 0,1-1 0 0 0,-1 0 0 0 0,1 0 0 0 0,-1 0 0 0 0,0 0 0 0 0,0 0 0 0 0,-1 0 0 0 0,1 1 32 0 0,-1 0-42 0 0,0 0 0 0 0,0 0 0 0 0,0 0 0 0 0,-1-1 0 0 0,1 1-1 0 0,-1-1 1 0 0,0 1 0 0 0,0-1 0 0 0,0 0 0 0 0,0 0 0 0 0,0-1 0 0 0,-1 1 0 0 0,0-1 0 0 0,1 1 0 0 0,-1-1 0 0 0,0 0-1 0 0,0 0 1 0 0,0-1 0 0 0,0 1 0 0 0,0-1 0 0 0,0 0 0 0 0,-1 0 0 0 0,1 0 0 0 0,0-1 0 0 0,-1 1 0 0 0,1-1-1 0 0,0 0 1 0 0,-2-1 42 0 0,-5-1 45 0 0,9 2-31 0 0,0 0 0 0 0,0 0 0 0 0,-1-1 0 0 0,1 1 0 0 0,0 0 0 0 0,0-1 0 0 0,0 1 0 0 0,0-1 0 0 0,0 0 1 0 0,0 0-1 0 0,0 0 0 0 0,0 0 0 0 0,0 0 0 0 0,0 0 0 0 0,1 0 0 0 0,-1 0 0 0 0,0-1 0 0 0,1 1 0 0 0,-1-1 0 0 0,1 0 0 0 0,-1 1 0 0 0,1-1 0 0 0,0 0 0 0 0,0 0 0 0 0,0 1 1 0 0,0-1-1 0 0,0 0 0 0 0,0 0 0 0 0,0 0 0 0 0,0 0 0 0 0,1-1 0 0 0,-1 1 0 0 0,1 0 0 0 0,0 0-14 0 0,19-25 924 0 0,29 0-715 0 0,-45 25-205 0 0,0 1 0 0 0,0 0 0 0 0,0-1 0 0 0,0 1 0 0 0,0 1 0 0 0,0-1 0 0 0,0 0 0 0 0,0 1 0 0 0,0 0 0 0 0,0-1 0 0 0,0 1 0 0 0,0 0-1 0 0,1 1 1 0 0,-1-1 0 0 0,0 1 0 0 0,0-1 0 0 0,0 1 0 0 0,0 0 0 0 0,0 0 0 0 0,1 1-4 0 0,8 0 75 0 0,-10-1-11 0 0,-2-1-134 0 0,0 0-79 0 0,0 0-19 0 0,-14 36-763 0 0,12-35 912 0 0,1 0 0 0 0,-1 0 0 0 0,0 0-1 0 0,0 0 1 0 0,1 0 0 0 0,-1 0 0 0 0,0-1 0 0 0,0 1-1 0 0,0-1 1 0 0,0 1 0 0 0,0-1 0 0 0,0 0-1 0 0,0 0 1 0 0,0 0 0 0 0,0 0 0 0 0,0 0-1 0 0,0 0 1 0 0,1-1 0 0 0,-1 1 0 0 0,0-1 0 0 0,0 1-1 0 0,0-1 1 0 0,0 1 0 0 0,0-1 0 0 0,1 0-1 0 0,-2-1 20 0 0,3 2-6 0 0,-2 0 29 0 0,0 0 0 0 0,0-1 0 0 0,0 1 0 0 0,1 0 0 0 0,-1-1 0 0 0,0 0 0 0 0,1 1 0 0 0,-1-1 0 0 0,0 0 0 0 0,1 0 0 0 0,-1 0 0 0 0,1 0 0 0 0,-1 0 0 0 0,1 0 0 0 0,-1 0 1 0 0,1 0-1 0 0,0-1 0 0 0,0 1 0 0 0,0-1 0 0 0,0 1 0 0 0,0-1 0 0 0,0 1 0 0 0,0-1 0 0 0,0 1 0 0 0,0-1 0 0 0,1 0 0 0 0,-1 0 0 0 0,1 1 0 0 0,-1-1 0 0 0,1 0 0 0 0,0 0 0 0 0,0 0 0 0 0,0 1 0 0 0,0-1 0 0 0,0 0-23 0 0,2 0 30 0 0,1 0-1 0 0,0 1 1 0 0,0 0-1 0 0,0-1 0 0 0,0 1 1 0 0,0 0-1 0 0,0 1 1 0 0,0-1-1 0 0,0 1 0 0 0,1-1 1 0 0,-1 1-1 0 0,0 0 1 0 0,0 0-1 0 0,0 0 1 0 0,1 0-1 0 0,-1 1 0 0 0,1 0-29 0 0,62 28 566 0 0,-53-16-772 0 0,-10 7 194 0 0,-5-18 4 0 0,0 1 0 0 0,0-1 0 0 0,0 1 0 0 0,0-1 0 0 0,-1 0 0 0 0,1 0 0 0 0,-1 0 0 0 0,0-1 0 0 0,1 1 0 0 0,-1 0 0 0 0,0-1 0 0 0,0 0 0 0 0,0 0 0 0 0,0 0 0 0 0,0 0 0 0 0,0 0 0 0 0,0 0 0 0 0,0-1 0 0 0,0 0 0 0 0,-1 1 0 0 0,1-1 0 0 0,0-1 0 0 0,0 1 0 0 0,0 0 0 0 0,0-1 0 0 0,-1 1 0 0 0,1-1 0 0 0,0 0 0 0 0,0 0 0 0 0,0 0 0 0 0,0 0 0 0 0,1-1 0 0 0,-1 1 0 0 0,0-1 0 0 0,0 0 0 0 0,1 0 0 0 0,-1 0 0 0 0,1 0 0 0 0,0 0 0 0 0,0 0 0 0 0,0-1 0 0 0,0 1 0 0 0,0-1 0 0 0,0 0 0 0 0,0 1 0 0 0,1-1 0 0 0,-1 0 0 0 0,1-1 8 0 0,0 2-1 0 0,1 1 0 0 0,0-1-1 0 0,0 1 1 0 0,0-1 0 0 0,0 1-1 0 0,0-1 1 0 0,0 1 0 0 0,0-1-1 0 0,1 1 1 0 0,-1-1 0 0 0,1 1-1 0 0,-1-1 1 0 0,1 1 0 0 0,-1 0-1 0 0,1-1 1 0 0,0 1 0 0 0,-1 0-1 0 0,1 0 1 0 0,0-1 0 0 0,0 1-1 0 0,0 0 1 0 0,0 0 0 0 0,0 0-1 0 0,0 0 1 0 0,1 0 0 0 0,-1 0 0 0 0,0 0-1 0 0,0 1 1 0 0,1-1 0 0 0,-1 0-1 0 0,0 1 1 0 0,1-1 0 0 0,-1 1-1 0 0,1-1 1 0 0,-1 1 0 0 0,1 0-1 0 0,-1-1 1 0 0,1 1 0 0 0,-1 0-1 0 0,1 0 1 0 0,-1 0 0 0 0,1 0-1 0 0,-1 1 1 0 0,1-1 0 0 0,-1 0-1 0 0,0 1 1 0 0,1-1 0 0 0,-1 0-1 0 0,1 1 1 0 0,-1 0 0 0 0,1 0 1 0 0,5-1 6 0 0,47 23 621 0 0,-54-23-634 0 0,1 1 1 0 0,-1-1-1 0 0,0 1 1 0 0,0-1-1 0 0,1 1 0 0 0,-1-1 1 0 0,0 1-1 0 0,0-1 1 0 0,0 1-1 0 0,0-1 1 0 0,0 1-1 0 0,0 0 1 0 0,0-1-1 0 0,0 1 1 0 0,0-1-1 0 0,0 1 1 0 0,0 0-1 0 0,0-1 1 0 0,0 1-1 0 0,0-1 0 0 0,0 1 1 0 0,-1-1-1 0 0,1 1 1 0 0,0-1-1 0 0,0 1 1 0 0,-1-1-1 0 0,1 1 1 0 0,0-1-1 0 0,-1 1 1 0 0,1-1-1 0 0,-1 1 1 0 0,1-1-1 0 0,0 0 1 0 0,-1 1-1 0 0,1-1 0 0 0,-1 0 1 0 0,1 1-1 0 0,-1-1 1 0 0,1 0-1 0 0,-1 1 7 0 0,-4 1 14 0 0,1 0 0 0 0,0-1-1 0 0,-1 1 1 0 0,1-1 0 0 0,-1 0-1 0 0,1 0 1 0 0,-1 0 0 0 0,1-1-1 0 0,-1 0 1 0 0,0 1 0 0 0,1-2-1 0 0,-1 1 1 0 0,1 0 0 0 0,-1-1-1 0 0,0 0 1 0 0,1 0 0 0 0,-1-1-1 0 0,1 1 1 0 0,0-1 0 0 0,-1 0-1 0 0,1 0 1 0 0,0 0 0 0 0,0 0-1 0 0,-2-3-13 0 0,-6-11 52 0 0,11 15 215 0 0,1 1 81 0 0,0 0 17 0 0,16 13 217 0 0,5-3-498 0 0,-13-3-326 0 0</inkml:trace>
  <inkml:trace contextRef="#ctx1" brushRef="#br1" timeOffset="59235.47">8635 4480 3224 0 0,'0'0'395'0'0,"0"0"449"0"0,0 0 201 0 0,0 0 40 0 0,0 0-45 0 0,0 0-228 0 0,0 0-99 0 0,0 0-17 0 0,0 0-38 0 0,0 0-137 0 0,0 0-60 0 0,0 0-11 0 0,0 0-38 0 0,0 0-151 0 0,0 0-65 0 0,0 0-17 0 0,0 0 42 0 0,0 0 192 0 0,0 0 89 0 0,0 0 11 0 0,0 0-6 0 0,0 0-51 0 0,0 0-28 0 0,0 0-5 0 0,0 0-41 0 0,0 7-54 0 0,4 101-2 0 0,0-59-362 0 0,2 44-5169 0 0,-7-86 3909 0 0,0-6-2738 0 0</inkml:trace>
  <inkml:trace contextRef="#ctx1" brushRef="#br1" timeOffset="59499.44">8669 4787 456 0 0,'-7'25'4228'0'0,"6"-24"-1886"0"0,-1 15 2046 0 0,-3 50 22 0 0,9-38-4958 0 0,-4-17-3432 0 0,-4-1-876 0 0</inkml:trace>
  <inkml:trace contextRef="#ctx1" brushRef="#br1" timeOffset="59763.44">8658 5228 8288 0 0,'0'0'368'0'0,"0"0"80"0"0,0 0-360 0 0,0 0-88 0 0,0 0 0 0 0,3 10 0 0 0,-3-10 424 0 0,0 6 72 0 0,0-6 16 0 0,0 7 0 0 0,0 3-416 0 0,0-4-96 0 0,4 4 0 0 0,-4-1-2976 0 0,0-2-624 0 0</inkml:trace>
  <inkml:trace contextRef="#ctx1" brushRef="#br1" timeOffset="59764.44">8665 5509 2304 0 0,'0'6'203'0'0,"1"23"-368"0"0,-3 40 9644 0 0,-4-35-6298 0 0,6-16-2127 0 0,3 9-824 0 0,5 0-2075 0 0,-5-18 764 0 0</inkml:trace>
  <inkml:trace contextRef="#ctx1" brushRef="#br1" timeOffset="60003.44">8676 5982 5984 0 0,'0'0'264'0'0,"0"0"56"0"0,0 0-256 0 0,0 11-64 0 0,-4-6 0 0 0,4 2 0 0 0,0-7 936 0 0,0 7 176 0 0,0-7 32 0 0,0 9-3608 0 0,0-9-728 0 0</inkml:trace>
  <inkml:trace contextRef="#ctx1" brushRef="#br1" timeOffset="60163.81">8684 6272 3680 0 0,'0'11'328'0'0,"-4"-4"-264"0"0,4 2-64 0 0,0 1 0 0 0,4-1 1448 0 0,-4 1 280 0 0,0 3 48 0 0,0-3 16 0 0,0-1-1240 0 0,0 5-240 0 0,0-4-56 0 0,0-1 0 0 0,0 2-1144 0 0,0-2-224 0 0,0 8-40 0 0,0-17-16 0 0</inkml:trace>
  <inkml:trace contextRef="#ctx1" brushRef="#br1" timeOffset="60419.44">8672 6746 6448 0 0,'0'0'136'0'0,"0"0"32"0"0,0 10 8 0 0,-3 0 16 0 0,3 0-192 0 0,0-1 0 0 0,-4 1 0 0 0,4 1-1880 0 0,-4-6-408 0 0</inkml:trace>
  <inkml:trace contextRef="#ctx1" brushRef="#br1" timeOffset="60420.44">8654 7141 8608 0 0,'-15'101'3465'0'0,"13"-90"-3042"0"0,-3 24 824 0 0,8-12-5680 0 0,1-12 419 0 0</inkml:trace>
  <inkml:trace contextRef="#ctx1" brushRef="#br1" timeOffset="60699.45">8639 7564 11952 0 0,'0'6'576'0'0,"-6"43"152"0"0,-6 9 209 0 0,1 9 183 0 0,10-58-965 0 0,1-7-4785 0 0,0-2-32 0 0</inkml:trace>
  <inkml:trace contextRef="#ctx1" brushRef="#br1" timeOffset="60859.54">8639 7987 10136 0 0,'0'0'230'0'0,"0"0"30"0"0,0 2 19 0 0,-10 45 364 0 0,12 15 1270 0 0,2-21-3508 0 0,-3-33 613 0 0,2-1-38 0 0</inkml:trace>
  <inkml:trace contextRef="#ctx1" brushRef="#br1" timeOffset="61035.45">8661 8375 920 0 0,'0'37'-14'0'0,"-6"47"11472"0"0,9 0-7898 0 0,-3-82-3640 0 0,11 23-2872 0 0,-1-12 1025 0 0,-9-12 906 0 0</inkml:trace>
  <inkml:trace contextRef="#ctx1" brushRef="#br1" timeOffset="61291.44">8676 8716 5352 0 0,'5'7'573'0'0,"-10"63"4070"0"0,2 9-675 0 0,2-32-3666 0 0,9-12-6132 0 0,-15 66 4214 0 0,-8-17 4242 0 0,11-38-1800 0 0,11-21 54 0 0,-4 42 2201 0 0,-6-35-1288 0 0,-11 30 67 0 0,17-53-1673 0 0,-3-7-5302 0 0,0-2 5097 0 0,0 0-5782 0 0</inkml:trace>
  <inkml:trace contextRef="#ctx1" brushRef="#br1" timeOffset="63091.47">1534 4533 5984 0 0,'0'0'464'0'0,"0"0"-134"0"0,0 0 578 0 0,0 0 284 0 0,0 0 59 0 0,-2 0-42 0 0,-16-13 4161 0 0,18 12-5299 0 0,0 0 0 0 0,0 0 0 0 0,0 0 0 0 0,0 0 0 0 0,0 0 0 0 0,1 0 0 0 0,-1 0 0 0 0,0 0 0 0 0,1 0 0 0 0,-1 0 0 0 0,0 0 0 0 0,1 0 0 0 0,-1 0 0 0 0,1 0 0 0 0,-1 0 0 0 0,1 1 0 0 0,0-1 0 0 0,-1 0 0 0 0,1 0 0 0 0,0 0 0 0 0,0 1 0 0 0,-1-1 0 0 0,1 0 0 0 0,0 1 0 0 0,0-1 0 0 0,0 1 0 0 0,0-1 0 0 0,0 1 0 0 0,0-1 0 0 0,0 1 0 0 0,0 0 0 0 0,0 0-1 0 0,0-1 1 0 0,0 1 0 0 0,0 0 0 0 0,0 0-71 0 0,117 3 488 0 0,-8 0-1097 0 0,-71-2-251 0 0,4 0-5529 0 0,-26-4 1256 0 0</inkml:trace>
  <inkml:trace contextRef="#ctx1" brushRef="#br1" timeOffset="63339.44">2187 4466 6624 0 0,'15'-5'288'0'0,"-4"1"64"0"0,4-3-280 0 0,-4 4-72 0 0,3-3 0 0 0,1 3 0 0 0,3-4 256 0 0,-3 4 40 0 0,-4-1 8 0 0,4 2 0 0 0,0 4-200 0 0,4 2-40 0 0,-12-4 0 0 0,3 0-64 0 0,1 3 0 0 0,0 0 0 0 0,0-3 0 0 0</inkml:trace>
  <inkml:trace contextRef="#ctx1" brushRef="#br1" timeOffset="63491.8">2908 4464 6624 0 0,'22'-7'288'0'0,"-22"7"64"0"0,0 0-280 0 0,6-3-72 0 0,7 3 0 0 0,0 0 0 0 0,-5-7 128 0 0,3 7 0 0 0,-4 0 8 0 0,8 0-2184 0 0,4 0-432 0 0</inkml:trace>
  <inkml:trace contextRef="#ctx1" brushRef="#br1" timeOffset="63667.45">3440 4434 5984 0 0,'0'0'264'0'0,"11"0"56"0"0,0 4-256 0 0,1-1-64 0 0,-5 1 0 0 0,8-4 0 0 0,0 0 320 0 0,-2 0 40 0 0,0 2 16 0 0,-3 1 0 0 0,1 1-264 0 0,0-4-48 0 0,7-4-64 0 0,-3 4 88 0 0,0 0-88 0 0,0 0-96 0 0</inkml:trace>
  <inkml:trace contextRef="#ctx1" brushRef="#br1" timeOffset="63843.45">4021 4480 1376 0 0,'179'0'4722'0'0,"-145"7"-4850"0"0,-23-7-2 0 0</inkml:trace>
  <inkml:trace contextRef="#ctx1" brushRef="#br1" timeOffset="64019.48">4704 4441 2760 0 0,'0'0'120'0'0,"11"4"32"0"0,0-4-152 0 0,0 0 0 0 0,0 0 0 0 0,1 0 0 0 0,-5 0 1128 0 0,4 0 200 0 0,4 0 40 0 0,-5 0 8 0 0,1 0-1056 0 0,0-4-216 0 0,4 4-40 0 0,0-3 0 0 0,0 3-64 0 0,0 3-104 0 0,3-3 24 0 0,-3 0-3376 0 0</inkml:trace>
  <inkml:trace contextRef="#ctx1" brushRef="#br1" timeOffset="64275.44">5398 4542 6824 0 0,'3'0'308'0'0,"97"-6"745"0"0,14 5 466 0 0,-30-6-1429 0 0,-32-2 44 0 0,63-16-520 0 0,76 18-1908 0 0,-22 13 4566 0 0,-121-12-1803 0 0,-22 2-370 0 0,-1 2 0 0 0,1 0 0 0 0,0 1 0 0 0,0 2 0 0 0,18 3-99 0 0,95 15-739 0 0,-74-21-2562 0 0,-43 5 521 0 0</inkml:trace>
  <inkml:trace contextRef="#ctx1" brushRef="#br1" timeOffset="64459.45">7181 4512 4608 0 0,'22'0'408'0'0,"-11"0"-328"0"0,-1 0-80 0 0,9-2 0 0 0,3-5 608 0 0,-3 3 96 0 0,-1-2 32 0 0,4 6 0 0 0,-3-4-424 0 0,2 4-88 0 0,1-2-8 0 0,1 2-8 0 0,-5-7-144 0 0,1 4-64 0 0,-2 3 64 0 0</inkml:trace>
  <inkml:trace contextRef="#ctx1" brushRef="#br1" timeOffset="64683.44">7879 4422 3680 0 0,'0'0'328'0'0,"7"0"-264"0"0,4-5-64 0 0,1 3 0 0 0,-1 2 1160 0 0,4 0 216 0 0,-5 0 48 0 0,4 2 8 0 0,-2 3-1184 0 0,-5-5-248 0 0,4 2 0 0 0,-3 2-3904 0 0</inkml:trace>
  <inkml:trace contextRef="#ctx1" brushRef="#br1" timeOffset="64851.68">8383 4489 6912 0 0,'0'0'528'0'0,"2"1"-342"0"0,43 12 130 0 0,-4-1-58 0 0,10-15-268 0 0,12-3-522 0 0,-56 6-2222 0 0</inkml:trace>
  <inkml:trace contextRef="#ctx1" brushRef="#br1" timeOffset="66011.45">1560 4587 8752 0 0,'0'0'673'0'0,"-9"-4"1178"0"0,9 2-1566 0 0,0 0-201 0 0,0 1 0 0 0,0 0 0 0 0,0-1 0 0 0,0 1 0 0 0,1-1 0 0 0,-1 1 0 0 0,0-1 0 0 0,1 1 1 0 0,-1 0-1 0 0,0-1 0 0 0,1 1 0 0 0,0-1 0 0 0,-1 1 0 0 0,1 0 0 0 0,0 0 0 0 0,0 0 0 0 0,-1-1 0 0 0,1 1 1 0 0,0 0-1 0 0,0 0 0 0 0,0 0 0 0 0,1 0 0 0 0,-1 0 0 0 0,0 0 0 0 0,0 1 0 0 0,0-1 0 0 0,1 0 0 0 0,-1 1 1 0 0,1-1-85 0 0,13 16 124 0 0,-15-11-72 0 0,0-1 1 0 0,1 1-1 0 0,-1 0 1 0 0,-1-1-1 0 0,1 1 1 0 0,0-1-1 0 0,-1 1 1 0 0,0-1-1 0 0,0 0 1 0 0,0 1-1 0 0,0-1 1 0 0,0 1-1 0 0,-1-1 1 0 0,1 0-1 0 0,-1 0 1 0 0,0 0-1 0 0,0 0 1 0 0,0 0-1 0 0,0-1 1 0 0,-1 1-1 0 0,1 0 1 0 0,-1-1-1 0 0,0 0 1 0 0,1 0-53 0 0,-1-1 87 0 0,0-1 0 0 0,0 0 0 0 0,0 0 0 0 0,1 0 0 0 0,-1-1 0 0 0,0 1 0 0 0,0-1 1 0 0,1 1-1 0 0,-1-1 0 0 0,0 0 0 0 0,1 0 0 0 0,-1 0 0 0 0,1 0 0 0 0,-1-1 1 0 0,1 1-1 0 0,-1-1 0 0 0,1 0 0 0 0,0 1 0 0 0,0-1 0 0 0,0 0 0 0 0,0 0 1 0 0,0 0-1 0 0,0 0 0 0 0,1-1 0 0 0,-1 1 0 0 0,1 0 0 0 0,0-1 0 0 0,-1 1 1 0 0,1-1-1 0 0,0 0 0 0 0,0 0-87 0 0,-11-35 393 0 0,12 37-269 0 0,0 1 17 0 0,0 0 3 0 0,0 0 19 0 0,0 0 77 0 0,13 20 563 0 0,1 25-422 0 0,-12-36-356 0 0,-1-7-27 0 0,-1-2-256 0 0,0 0-128 0 0,0 0-28 0 0</inkml:trace>
  <inkml:trace contextRef="#ctx1" brushRef="#br1" timeOffset="67195.83">2882 9963 6448 0 0,'0'-1'26'0'0,"0"0"1"0"0,0 0-1 0 0,-1 0 1 0 0,1 0-1 0 0,0 0 1 0 0,-1 0-1 0 0,1 0 1 0 0,-1 0-1 0 0,1 0 1 0 0,-1 0-1 0 0,1 0 1 0 0,-1 0 0 0 0,0 0-1 0 0,0 0 1 0 0,1 1-1 0 0,-1-1 1 0 0,0 0-1 0 0,0 1 1 0 0,0-1-1 0 0,0 0 1 0 0,1 1-1 0 0,-1-1 1 0 0,0 1-1 0 0,0-1 1 0 0,0 1-1 0 0,0 0 1 0 0,0-1-1 0 0,0 1 1 0 0,-1 0-1 0 0,1 0 1 0 0,0 0-1 0 0,0 0 1 0 0,0 0-1 0 0,0 0 1 0 0,0 0-1 0 0,0 0-26 0 0,-22 12 5200 0 0,2-2-1457 0 0,-9-3-2585 0 0,26-7-904 0 0,3 1-56 0 0,-4 1-179 0 0,18-2 1430 0 0,20-6-1564 0 0,-26 4 270 0 0,0 0-1 0 0,1 1 1 0 0,-1-1-1 0 0,0 1 1 0 0,0 1-1 0 0,1 0 1 0 0,-1 0-1 0 0,0 0 1 0 0,1 1-1 0 0,-1 0 1 0 0,0 0-1 0 0,0 1 1 0 0,0 0-1 0 0,6 2-154 0 0,-11-3 0 0 0,8 4 0 0 0,-1-1 0 0 0,1 2 0 0 0,-1-1 0 0 0,0 2 0 0 0,0-1 0 0 0,0 1 0 0 0,-1 0 0 0 0,0 1 0 0 0,-1 0 0 0 0,0 0 0 0 0,0 0 0 0 0,3 6 0 0 0,41 94 0 0 0,-25-29 0 0 0,-22-60 52 0 0,-4-18-38 0 0,0 1-1 0 0,0-1 0 0 0,0 0 1 0 0,0 0-1 0 0,0 1 0 0 0,0-1 1 0 0,0 0-1 0 0,0 0 0 0 0,1 1 1 0 0,-1-1-1 0 0,0 0 0 0 0,1 0 1 0 0,-1 0-1 0 0,1 0 0 0 0,0 0 1 0 0,-1 1-1 0 0,1-1 0 0 0,0 0 1 0 0,0 0-1 0 0,0-1 0 0 0,-1 1 1 0 0,1 0-1 0 0,0 0 0 0 0,0 0 1 0 0,0-1-1 0 0,1 2-13 0 0,13-9-1814 0 0,-11-2 1197 0 0,6-8-2076 0 0,-9 7 1171 0 0</inkml:trace>
  <inkml:trace contextRef="#ctx1" brushRef="#br1" timeOffset="67475.45">3323 9788 12032 0 0,'-74'72'6547'0'0,"33"-18"-5153"0"0,-39 44-549 0 0,-16 98-45 0 0,34-112 68 0 0,3-35-3 0 0,42-42-627 0 0,16-7-205 0 0,1 0-140 0 0,22-10-1373 0 0,-11-5-1952 0 0,-1 8-3443 0 0</inkml:trace>
  <inkml:trace contextRef="#ctx1" brushRef="#br1" timeOffset="67747.45">3389 10166 15896 0 0,'0'0'362'0'0,"0"0"47"0"0,-3 17 563 0 0,-17 61 3022 0 0,10-20-2786 0 0,-1 37-358 0 0,9-72-751 0 0,1-19-89 0 0,0 0 0 0 0,0 0 0 0 0,1 0-1 0 0,0 0 1 0 0,0 0 0 0 0,0 0-1 0 0,0 0 1 0 0,1 0 0 0 0,-1 0 0 0 0,1-1-1 0 0,0 1 1 0 0,0 0 0 0 0,0 0 0 0 0,1-1-1 0 0,-1 1 1 0 0,2 2-10 0 0,5-4 219 0 0,-5-1-1758 0 0,-2 0-3873 0 0,-1-1-1986 0 0</inkml:trace>
  <inkml:trace contextRef="#ctx1" brushRef="#br1" timeOffset="68627.45">4683 9999 7368 0 0,'0'0'333'0'0,"-2"2"0"0"0,-4 2-213 0 0,0-3 176 0 0,-20-10 6537 0 0,20-14-3889 0 0,26-26-1845 0 0,-17 45-1093 0 0,1 0 0 0 0,-1 0 0 0 0,1 1 0 0 0,-1-1 0 0 0,1 1 0 0 0,0 0 0 0 0,0 0 0 0 0,1 1 0 0 0,-1-1 0 0 0,1 1 0 0 0,-1 0 0 0 0,1 0-1 0 0,0 0 1 0 0,-1 1 0 0 0,1-1 0 0 0,0 1 0 0 0,0 0 0 0 0,0 1 0 0 0,0-1 0 0 0,0 1 0 0 0,0 0 0 0 0,0 0 0 0 0,1 1 0 0 0,-1-1 0 0 0,-1 1 0 0 0,1 0 0 0 0,0 1 0 0 0,4 1-6 0 0,1 2 39 0 0,0 0-1 0 0,0 0 1 0 0,-1 1 0 0 0,0 1 0 0 0,-1 0 0 0 0,1 0 0 0 0,-1 0 0 0 0,0 1-1 0 0,-1 0 1 0 0,0 1 0 0 0,0 0 0 0 0,-1 0 0 0 0,0 0 0 0 0,2 7-39 0 0,7 6 48 0 0,-2 1 1 0 0,0 1-1 0 0,-2 0 1 0 0,-1 1-1 0 0,0 0 0 0 0,2 14-48 0 0,3 6 516 0 0,-15-43-438 0 0,0-2-36 0 0,0 0-120 0 0,0 0-73 0 0,0 0-17 0 0,0 0-180 0 0,0 0-728 0 0,0 0-315 0 0,0 0-64 0 0</inkml:trace>
  <inkml:trace contextRef="#ctx1" brushRef="#br1" timeOffset="68875.45">5109 9807 7832 0 0,'0'0'602'0'0,"0"0"-144"0"0,-8 3 2595 0 0,-20 25 1693 0 0,1 30-2161 0 0,8-17-1896 0 0,-54 86 161 0 0,0-39-546 0 0,-1-12 56 0 0,67-70-360 0 0,1-3-134 0 0,5-3-570 0 0,1 0-263 0 0,1 0-1142 0 0,4 0-4368 0 0</inkml:trace>
  <inkml:trace contextRef="#ctx1" brushRef="#br1" timeOffset="69251.45">5333 10078 13360 0 0,'-10'-11'2004'0'0,"9"11"-1396"0"0,1 0 27 0 0,0 0-37 0 0,0 0-178 0 0,0 0-72 0 0,39 73 550 0 0,-39-67-843 0 0,0 0 0 0 0,0 0 0 0 0,0-1 0 0 0,-1 1 0 0 0,0 0 0 0 0,0-1 0 0 0,-1 1 0 0 0,1-1 0 0 0,-1 1 0 0 0,-1-1 0 0 0,1 0 0 0 0,-1 0 0 0 0,1 0 0 0 0,-2 0 0 0 0,1 0 0 0 0,0-1 0 0 0,-1 1 0 0 0,0-1 0 0 0,0 0 0 0 0,0 0 0 0 0,-2 1-55 0 0,-31 47 2309 0 0,36-51-1822 0 0,1-1-106 0 0,1 1-340 0 0,0 0-1 0 0,-1 0 0 0 0,1 0 1 0 0,0 0-1 0 0,-1 0 1 0 0,1 0-1 0 0,0 0 0 0 0,0-1 1 0 0,0 1-1 0 0,0 0 0 0 0,0-1 1 0 0,0 1-1 0 0,0 0 0 0 0,0-1 1 0 0,0 1-1 0 0,0-1 1 0 0,0 0-1 0 0,1 1 0 0 0,-1-1 1 0 0,0 0-1 0 0,0 0 0 0 0,0 0 1 0 0,0 0-1 0 0,1 0 0 0 0,-1 0 1 0 0,1 0-41 0 0,0 0 10 0 0,128 2-1146 0 0,-109-4-160 0 0</inkml:trace>
  <inkml:trace contextRef="#ctx1" brushRef="#br1" timeOffset="70123.45">8633 9993 8288 0 0,'-5'-11'889'0'0,"-5"-6"-199"0"0,6 6 4997 0 0,13-6-2015 0 0,37 15-3515 0 0,-31 8 26 0 0,-1 1 0 0 0,0 0 0 0 0,-1 2 0 0 0,0-1 0 0 0,0 1 0 0 0,0 1 0 0 0,-2 1 0 0 0,1-1 0 0 0,6 9-183 0 0,51 64 625 0 0,16 23-229 0 0,-52-19-346 0 0,-33-85-934 0 0,0-2-299 0 0,0 0-1120 0 0,0 0-4276 0 0</inkml:trace>
  <inkml:trace contextRef="#ctx1" brushRef="#br1" timeOffset="70379.45">9040 9823 920 0 0,'-7'-6'3680'0'0,"-28"23"9238"0"0,29-12-11962 0 0,-10 10-724 0 0,1 0-1 0 0,0 1 1 0 0,2 1 0 0 0,0 0 0 0 0,1 1-1 0 0,0 0 1 0 0,2 0 0 0 0,0 2-1 0 0,-2 6-231 0 0,-35 75 0 0 0,-23-3 0 0 0,50-72 54 0 0,36-42-2792 0 0,-6 6-3753 0 0</inkml:trace>
  <inkml:trace contextRef="#ctx1" brushRef="#br1" timeOffset="70659.45">9290 9999 13360 0 0,'5'3'642'0'0,"56"25"958"0"0,-25 7 1997 0 0,-40 23-4893 0 0,2-50 1305 0 0,0-1 0 0 0,-1 0-1 0 0,0 0 1 0 0,0 0 0 0 0,-1 0-1 0 0,0-1 1 0 0,0 1-1 0 0,-1-1 1 0 0,-4 5-9 0 0,-20 33 104 0 0,10-9 194 0 0,19-34-180 0 0,8 10 422 0 0,-5-8-463 0 0,0 0 0 0 0,1-1 1 0 0,0 0-1 0 0,0 1 1 0 0,0-1-1 0 0,0-1 0 0 0,0 1 1 0 0,0 0-1 0 0,0-1 0 0 0,0 0 1 0 0,1 0-1 0 0,-1 0 1 0 0,0-1-1 0 0,1 0 0 0 0,-1 1 1 0 0,1-1-1 0 0,-1-1 0 0 0,0 1 1 0 0,1-1-1 0 0,-1 1 0 0 0,0-1 1 0 0,4-2-78 0 0,25 1 552 0 0,-31 1-530 0 0,0 1 0 0 0,-1-1 0 0 0,1 1 0 0 0,0 0 1 0 0,0 0-1 0 0,-1 0 0 0 0,1 0 0 0 0,0 0 0 0 0,-1 0 0 0 0,1 1 0 0 0,0-1 0 0 0,-1 1 0 0 0,1-1 0 0 0,0 1 0 0 0,-1-1 0 0 0,1 1 0 0 0,-1 0 0 0 0,1 0 0 0 0,-1 0 0 0 0,1 0 0 0 0,-1 0 0 0 0,0 0 0 0 0,1 0 0 0 0,-1 0 0 0 0,0 0 0 0 0,0 1 0 0 0,0-1 0 0 0,0 0 0 0 0,0 1 0 0 0,0-1 0 0 0,0 1 0 0 0,0-1 0 0 0,-1 1 0 0 0,1 0 0 0 0,-1-1 0 0 0,1 1 0 0 0,-1 0 0 0 0,0-1 0 0 0,1 1 1 0 0,-1 0-1 0 0,0-1 0 0 0,0 1 0 0 0,0 0 0 0 0,0 0-22 0 0,-4 7 71 0 0,-1 0 1 0 0,1-1 0 0 0,-1 0 0 0 0,-1 0 0 0 0,1 0 0 0 0,-2 0-1 0 0,1-1 1 0 0,-6 5-72 0 0,8-8 12 0 0,-1 2 18 0 0,-38 39-929 0 0,14-18-4426 0 0,-1-3-1828 0 0</inkml:trace>
  <inkml:trace contextRef="#ctx1" brushRef="#br1" timeOffset="73713.12">1159 2857 10680 0 0,'0'27'1160'0'0,"-11"12"1150"0"0,-30 74 4270 0 0,-2-22-4231 0 0,28-35-1807 0 0,16-56-585 0 0,1-3 32 0 0</inkml:trace>
  <inkml:trace contextRef="#ctx1" brushRef="#br1" timeOffset="80057.13">765 2697 15464 0 0,'-25'2'1850'0'0,"24"-1"-927"0"0,1-1 302 0 0,0 0 58 0 0,0 0-150 0 0,0 0-676 0 0,12 23-113 0 0,21 81-327 0 0,-18-38-18 0 0,-6-24 2 0 0,-8-36 3 0 0,-1 0 0 0 0,1 0 0 0 0,1 0-1 0 0,-1-1 1 0 0,1 1 0 0 0,0 0 0 0 0,0 0-1 0 0,1-1 1 0 0,-1 1 0 0 0,1-1-1 0 0,1 0 1 0 0,-1 0 0 0 0,1 0 0 0 0,1 1-4 0 0,-3-5 0 0 0,0 0 0 0 0,1-1 1 0 0,-1 1-1 0 0,0-1 0 0 0,1 0 1 0 0,-1 0-1 0 0,0 0 0 0 0,1 0 1 0 0,-1 0-1 0 0,1 0 0 0 0,-1-1 1 0 0,0 1-1 0 0,1-1 0 0 0,-1 1 0 0 0,0-1 1 0 0,0 0-1 0 0,1 0 0 0 0,-1 0 1 0 0,0 0-1 0 0,0 0 0 0 0,0-1 1 0 0,0 1-1 0 0,0-1 0 0 0,-1 1 1 0 0,1-1-1 0 0,0 0 0 0 0,-1 1 1 0 0,1-1-1 0 0,-1 0 0 0 0,1 0 1 0 0,-1 0-1 0 0,0 0 0 0 0,0-1 0 0 0,21-35 0 0 0,-1-2 0 0 0,-2 0 0 0 0,-2-1 0 0 0,7-30 0 0 0,2-1 0 0 0,4-65 11 0 0,-33 97 290 0 0,-8 53-117 0 0,8-2-177 0 0,0 0 1 0 0,0 0-1 0 0,1 0 0 0 0,1 0 0 0 0,-1 0 0 0 0,2 1 0 0 0,0-1 1 0 0,0 1-1 0 0,1-1 0 0 0,0 0 0 0 0,2 5-7 0 0,-1-1 1 0 0,18 130-1 0 0,-10-92 0 0 0,-3 0 0 0 0,-2 0 0 0 0,-2 0 0 0 0,-4 53 0 0 0,1-88 9 0 0,-1 1 0 0 0,0 0 1 0 0,-2-1-1 0 0,0 1 0 0 0,-1-1 0 0 0,0 1 0 0 0,-2-1 0 0 0,0-1 0 0 0,-1 1 0 0 0,-1-1 0 0 0,0-1 0 0 0,-2 1 1 0 0,0-1-1 0 0,0-1 0 0 0,-2 0 0 0 0,0 0 0 0 0,-2 1-9 0 0,7-10 43 0 0,-1 1-1 0 0,1-1 1 0 0,-1 0 0 0 0,0-1 0 0 0,-1 0 0 0 0,1 0-1 0 0,-1-1 1 0 0,0 0 0 0 0,0-1 0 0 0,-1 0-1 0 0,1 0 1 0 0,-1-1 0 0 0,-4 1-43 0 0,-94-13 217 0 0,89-3-1739 0 0,15 4-204 0 0</inkml:trace>
  <inkml:trace contextRef="#ctx1" brushRef="#br1" timeOffset="80721.17">1342 2948 12352 0 0,'-24'-16'1241'0'0,"16"10"-946"0"0,8 5 659 0 0,-5 3 1550 0 0,-1 10 1972 0 0,-3 193-3563 0 0,3-129-822 0 0,13-168 226 0 0,-11-38-178 0 0,4 129-86 0 0,0 1 11 0 0,-1 14 0 0 0,-12 172 72 0 0,9-112-136 0 0,1-51 0 0 0,2-17 11 0 0,1-5-64 0 0,0-1-438 0 0,0 0-192 0 0</inkml:trace>
  <inkml:trace contextRef="#ctx1" brushRef="#br1" timeOffset="84092.54">799 7952 11056 0 0,'-5'-5'207'0'0,"-20"0"1118"0"0,17 18 8100 0 0,10 16-8564 0 0,0-12-62 0 0,9 61-649 0 0,30 85-150 0 0,-36-157 0 0 0,-2-9 0 0 0,-1 1 0 0 0,1-1 0 0 0,-1 0 0 0 0,1 0 0 0 0,-1 0 0 0 0,0 0 0 0 0,0-1 0 0 0,-1 1 0 0 0,1 0 0 0 0,-1-1 0 0 0,0 0 0 0 0,0 1 0 0 0,0-1 0 0 0,1-3 0 0 0,53-251-256 0 0,-41 129 256 0 0,-24 268 1472 0 0,-9 135-1588 0 0,14-216 327 0 0,-2 0-1 0 0,-3 0 1 0 0,-3 6-211 0 0,11-56-4 0 0,-9 39-74 0 0,-2 0 0 0 0,-1-1 0 0 0,-3 0 0 0 0,-11 19 78 0 0,25-57 4 0 0,-1 1-1 0 0,0-1 0 0 0,0 0 0 0 0,-1 0 1 0 0,0 0-1 0 0,0-1 0 0 0,-1 0 1 0 0,0 0-1 0 0,0 0 0 0 0,-1-1 1 0 0,0 1-1 0 0,0-2 0 0 0,0 1 0 0 0,-1-1 1 0 0,0 0-1 0 0,0-1 0 0 0,0 1 1 0 0,0-2-1 0 0,-1 1 0 0 0,1-1 1 0 0,-6 1-4 0 0,-19-16-768 0 0,22-8-6787 0 0,14 6 241 0 0</inkml:trace>
  <inkml:trace contextRef="#ctx1" brushRef="#br1" timeOffset="87388.49">1030 8471 10136 0 0,'-36'4'1445'0'0,"35"-4"368"0"0,1 0 629 0 0,0 0 117 0 0,0 0-252 0 0,19-14-44 0 0,-13 11-2199 0 0,0 0-1 0 0,0 1 1 0 0,0-1 0 0 0,0 1 0 0 0,0 0 0 0 0,1 1 0 0 0,-1 0 0 0 0,1 0 0 0 0,-1 0 0 0 0,1 1-1 0 0,-1 0 1 0 0,4 0-64 0 0,31 12 212 0 0,-31 2-73 0 0,-8-9-108 0 0,0 0 1 0 0,0 0-1 0 0,-1 1 1 0 0,1-1-1 0 0,-1 0 0 0 0,-1 1 1 0 0,1-1-1 0 0,-1 1 1 0 0,0-1-1 0 0,0 1 1 0 0,0 0-1 0 0,-1-1 0 0 0,0 1 1 0 0,0-1-1 0 0,0 0 1 0 0,-1 1-1 0 0,0-1 0 0 0,0 0 1 0 0,0 0-1 0 0,0 0 1 0 0,-1 0-1 0 0,0 0 0 0 0,0-1 1 0 0,-1 1-1 0 0,1-1 1 0 0,-1 0-1 0 0,0 0 1 0 0,0 0-1 0 0,0 0 0 0 0,0-1 1 0 0,-1 0-1 0 0,1 0-31 0 0,-59 48 82 0 0,148-66 228 0 0,-79 14-440 0 0,-1 0 0 0 0,0 0 0 0 0,1 0-1 0 0,-1-1 1 0 0,0 0 0 0 0,0 0 0 0 0,0 0-1 0 0,-1-1 1 0 0,1 1 0 0 0,0-1 0 0 0,-1 0 0 0 0,1-2 130 0 0,8-7-1542 0 0</inkml:trace>
  <inkml:trace contextRef="#ctx1" brushRef="#br1" timeOffset="88540.52">799 4187 7832 0 0,'0'0'356'0'0,"0"0"-7"0"0,-11-4-244 0 0,8 4 4034 0 0,2 1 4406 0 0,0 1-8453 0 0,0 1 0 0 0,0 0 0 0 0,1 0 0 0 0,-1 0 0 0 0,1-1 0 0 0,0 1 0 0 0,0 0 0 0 0,0 0 0 0 0,0 0 0 0 0,0 0 0 0 0,1-1 0 0 0,-1 1-1 0 0,1 0 1 0 0,0 0 0 0 0,0-1 0 0 0,0 1 0 0 0,0 0 0 0 0,0-1 0 0 0,1 1 0 0 0,-1-1 0 0 0,1 1 0 0 0,0 0-92 0 0,7 14 50 0 0,49 94-6 0 0,-57-109-43 0 0,-1-1 1 0 0,1 1-1 0 0,0 0 0 0 0,0-1 0 0 0,0 1 0 0 0,1-1 0 0 0,-1 1 0 0 0,0-1 0 0 0,0 1 1 0 0,1-1-1 0 0,-1 0 0 0 0,1 0 0 0 0,-1 0 0 0 0,1 0 0 0 0,0 0 0 0 0,-1 0 1 0 0,1 0-1 0 0,0 0 0 0 0,0-1 0 0 0,0 1 0 0 0,-1 0 0 0 0,1-1 0 0 0,0 0 0 0 0,0 1 1 0 0,0-1-1 0 0,0 0 0 0 0,0 0 0 0 0,0 0 0 0 0,0-1 0 0 0,0 1 0 0 0,-1 0 1 0 0,1-1-1 0 0,0 1 0 0 0,0-1 0 0 0,0 1 0 0 0,0-1 0 0 0,-1 0 0 0 0,1 0 0 0 0,0 0 1 0 0,-1 0-1 0 0,1 0 0 0 0,-1 0 0 0 0,1 0 0 0 0,-1-1 0 0 0,1 1 0 0 0,-1 0 1 0 0,0-1-1 0 0,0 1 0 0 0,0-1 0 0 0,0 0 0 0 0,0 1 0 0 0,0-1 0 0 0,0-1-1 0 0,35-99-216 0 0,-6 12-200 0 0,-19 18 126 0 0,-17 82 374 0 0,-17 72 280 0 0,9-10-230 0 0,4 1 0 0 0,2 0 0 0 0,3 31-134 0 0,-7 112 72 0 0,6-181 270 0 0,-3-1-1 0 0,-1 1 0 0 0,-1-1 1 0 0,-15 31-342 0 0,-40 28 698 0 0,62-88-687 0 0,0-1 0 0 0,0 1 0 0 0,-1-1 0 0 0,1 0 0 0 0,-1 0 0 0 0,0 0 0 0 0,0-1 0 0 0,0 0 0 0 0,-1 0-1 0 0,1 0 1 0 0,-1 0 0 0 0,0-1 0 0 0,1 0 0 0 0,-1 0 0 0 0,0-1 0 0 0,0 0 0 0 0,0 0 0 0 0,-1 0 0 0 0,1 0 0 0 0,0-1 0 0 0,0 0 0 0 0,0-1-1 0 0,0 1 1 0 0,0-1 0 0 0,0 0 0 0 0,-6-2-11 0 0,-43-13-1705 0 0,44 10-18 0 0</inkml:trace>
  <inkml:trace contextRef="#ctx1" brushRef="#br1" timeOffset="89020.55">1159 4620 7832 0 0,'0'0'602'0'0,"0"0"36"0"0,0 0 1619 0 0,0 0 750 0 0,0 0 147 0 0,0 0-323 0 0,8-12-173 0 0,25-12-1743 0 0,-1 22-834 0 0,-17 11-81 0 0,-12-4-78 0 0,-1-1 0 0 0,1 1 0 0 0,-1 0 0 0 0,0 0-1 0 0,-1 0 1 0 0,1 0 0 0 0,-1 0 0 0 0,0 0 0 0 0,0 1 0 0 0,-1-1-1 0 0,1 0 1 0 0,-1 1 0 0 0,0-1 0 0 0,-1 0 0 0 0,1 0 0 0 0,-1 1-1 0 0,0-1 1 0 0,0 0 0 0 0,-1 0 0 0 0,0 0 0 0 0,0 0 0 0 0,0 1 78 0 0,-5 23-315 0 0,-29 89-981 0 0,37-117 1359 0 0,0 0 0 0 0,-1 1 0 0 0,1-1 0 0 0,0 0 0 0 0,0 0 0 0 0,0 0 0 0 0,0 0 0 0 0,0 0 0 0 0,0 0 0 0 0,1 0 0 0 0,-1 0 0 0 0,0-1 0 0 0,0 1 0 0 0,1 0 0 0 0,-1-1 0 0 0,0 1 0 0 0,1-1 0 0 0,-1 1 0 0 0,1-1 0 0 0,-1 0 0 0 0,0 1 0 0 0,1-1 0 0 0,-1 0 0 0 0,1 0 0 0 0,-1 0 1 0 0,1 0-1 0 0,-1 0 0 0 0,1-1 0 0 0,-1 1 0 0 0,1 0 0 0 0,-1-1 0 0 0,0 1 0 0 0,1-1 0 0 0,-1 1 0 0 0,0-1 0 0 0,1 0 0 0 0,-1 1 0 0 0,0-1 0 0 0,1-1-63 0 0,5 1 303 0 0,22-5 285 0 0,-24 15-456 0 0,-4-6-144 0 0,-1-1 0 0 0,1 1 0 0 0,0 0 0 0 0,0-1 0 0 0,-1 1 0 0 0,0 0 0 0 0,1-1 0 0 0,-1 1 0 0 0,0 0 1 0 0,-1-1-1 0 0,1 1 0 0 0,0 0 0 0 0,-1-1 0 0 0,1 1 0 0 0,-1 0 0 0 0,0-1 0 0 0,0 1 0 0 0,0-1 0 0 0,0 1 0 0 0,0-1 0 0 0,-1 0 0 0 0,1 1 0 0 0,-1-1 0 0 0,-1 2 12 0 0,-46 51 603 0 0,46-52-603 0 0,-16 14-813 0 0,-2 0-385 0 0</inkml:trace>
  <inkml:trace contextRef="#ctx1" brushRef="#br2" timeOffset="94704.55">7416 7585 920 0 0,'0'0'312'0'0,"0"0"973"0"0,0 0 423 0 0,0 0 85 0 0,0 0-98 0 0,0 0-496 0 0,0 0-219 0 0,0 0-42 0 0,0 0-43 0 0,0 0-148 0 0,0 0-67 0 0,0 0-10 0 0,0 0-24 0 0,0 0-88 0 0,0 0-40 0 0,-11 11 919 0 0,-10 46 193 0 0,26-42-1559 0 0,0 6-91 0 0,-4-11-477 0 0,-1-2-5891 0 0,2-2 1307 0 0</inkml:trace>
  <inkml:trace contextRef="#ctx1" brushRef="#br2" timeOffset="94952.52">7394 7805 456 0 0,'0'8'297'0'0,"3"16"7364"0"0,0-1-5961 0 0,-13 45-2402 0 0,10-65 202 0 0</inkml:trace>
  <inkml:trace contextRef="#ctx1" brushRef="#br2" timeOffset="95200.52">7390 8079 1840 0 0,'0'0'160'0'0,"0"0"-160"0"0,0 0 0 0 0,0 0 0 0 0,0 0 1696 0 0,0 0 312 0 0,0 0 56 0 0,0 0 16 0 0,0 6-1256 0 0,0-6-248 0 0,-7 7-56 0 0,7-7-8 0 0,-4 6-512 0 0,4-6 0 0 0,-4 7-104 0 0,4 0-4784 0 0</inkml:trace>
  <inkml:trace contextRef="#ctx1" brushRef="#br2" timeOffset="95464.52">7383 8229 3680 0 0,'0'0'284'0'0,"0"9"1053"0"0,-2-2 326 0 0,-6 25 3508 0 0,3 18-3950 0 0,5-40-2197 0 0,0-4-3468 0 0</inkml:trace>
  <inkml:trace contextRef="#ctx1" brushRef="#br2" timeOffset="95465.52">7372 8487 5064 0 0,'0'0'448'0'0,"0"0"-352"0"0,0 0-96 0 0,0 9 0 0 0,0-2 1152 0 0,0-7 208 0 0,0 7 48 0 0,-4 0 0 0 0,4-7-720 0 0,0 0-144 0 0,0 6-32 0 0,0-6-8 0 0,0 7-408 0 0,0-1-96 0 0,0-6 0 0 0,0 0-3528 0 0,0 0-728 0 0</inkml:trace>
  <inkml:trace contextRef="#ctx1" brushRef="#br2" timeOffset="95632.55">7358 8700 8032 0 0,'0'0'365'0'0,"0"0"-4"0"0,0 0-125 0 0,0 7 1810 0 0,-4 7-890 0 0,3-13-818 0 0,1 1-18 0 0,0 23-1306 0 0,0-25 254 0 0</inkml:trace>
  <inkml:trace contextRef="#ctx1" brushRef="#br2" timeOffset="95784.53">7353 8879 7112 0 0,'5'-20'312'0'0,"-5"20"72"0"0,2 7-312 0 0,-2 2-72 0 0,0-9 0 0 0,0 0 0 0 0,-2 7 704 0 0,2 0 128 0 0,-5 0 32 0 0,5-5 0 0 0,-4 5-512 0 0,4-7-96 0 0,0 10-16 0 0,0-10-8 0 0,0 0-296 0 0,0 6-64 0 0,0 4-16 0 0</inkml:trace>
  <inkml:trace contextRef="#ctx1" brushRef="#br2" timeOffset="95936.88">7364 9052 7600 0 0,'0'23'336'0'0,"0"-23"72"0"0,0 0-328 0 0,0 0-80 0 0,-4 7 0 0 0,4-7 0 0 0,0 0 560 0 0,0 0 96 0 0,-2 6 16 0 0,2 1 8 0 0,0-7-488 0 0,0 6-96 0 0,0-6-16 0 0,0 0-8 0 0,0 0-872 0 0,-5 6-184 0 0</inkml:trace>
  <inkml:trace contextRef="#ctx1" brushRef="#br2" timeOffset="96096.52">7353 9249 1840 0 0,'0'0'160'0'0,"0"0"-160"0"0,0 0 0 0 0,0 0 0 0 0,0 0 1432 0 0,0 5 248 0 0,0-5 48 0 0,-4 7 16 0 0,4-7-1056 0 0,-2 7-208 0 0,2-7-48 0 0,0 0-8 0 0,0 9-320 0 0,0-2-104 0 0,0 2 64 0 0,0-9-4376 0 0</inkml:trace>
  <inkml:trace contextRef="#ctx1" brushRef="#br2" timeOffset="96248.57">7339 9425 3680 0 0,'0'0'328'0'0,"0"0"-264"0"0,0 0-64 0 0,0 0 0 0 0,0 0 1088 0 0,0 0 208 0 0,0 6 40 0 0,0-6 8 0 0,0 0-600 0 0,0 0-112 0 0,-7 6-24 0 0,7-6-8 0 0,0 10-192 0 0,0-10-40 0 0,0 0-8 0 0,0 7 0 0 0,0-7-632 0 0,0 0-128 0 0</inkml:trace>
  <inkml:trace contextRef="#ctx1" brushRef="#br2" timeOffset="97600.52">7147 9986 5984 0 0,'0'0'464'0'0,"-1"1"-306"0"0,-21 14 3558 0 0,21-15-1660 0 0,1 0-169 0 0,0 0-798 0 0,0 0-346 0 0,0 0-67 0 0,0 0-79 0 0,0 0-261 0 0,13-20 253 0 0,-7 7-529 0 0,-5 9-3 0 0,0 0 0 0 0,0 1 0 0 0,0-1 0 0 0,1 1 0 0 0,0-1-1 0 0,-1 1 1 0 0,1 0 0 0 0,0-1 0 0 0,1 1 0 0 0,-1 0 0 0 0,1 0-1 0 0,-1 1 1 0 0,1-1 0 0 0,0 0 0 0 0,0 1 0 0 0,0 0 0 0 0,0 0-1 0 0,0 0 1 0 0,1 0 0 0 0,-1 0 0 0 0,1 1 0 0 0,-1-1 0 0 0,1 1-1 0 0,2-1-56 0 0,-2 2 61 0 0,1 0 0 0 0,-1 1 0 0 0,1-1-1 0 0,-1 1 1 0 0,1 0 0 0 0,-1 0 0 0 0,0 0-1 0 0,1 1 1 0 0,-1-1 0 0 0,0 1 0 0 0,0 0-1 0 0,0 0 1 0 0,0 1 0 0 0,-1-1 0 0 0,1 1-1 0 0,0 0 1 0 0,-1 0 0 0 0,0 0-1 0 0,0 0 1 0 0,2 3-61 0 0,49 77 433 0 0,-42-61-346 0 0,-1-4-65 0 0,-1 0 0 0 0,-1 1 0 0 0,-1 1 0 0 0,-1 0 0 0 0,0 0 0 0 0,-2 0-22 0 0,0 9 133 0 0,0-16 160 0 0,-3-11-3280 0 0,2-7 1481 0 0</inkml:trace>
  <inkml:trace contextRef="#ctx1" brushRef="#br2" timeOffset="97800.52">7548 9793 10224 0 0,'0'0'464'0'0,"0"0"-8"0"0,-8 5 1022 0 0,2-2-951 0 0,-1 1 0 0 0,1 1 1 0 0,0-1-1 0 0,0 1 0 0 0,1 0 0 0 0,0 0 0 0 0,0 1 0 0 0,0-1 0 0 0,0 1 0 0 0,1 0 0 0 0,0 1 0 0 0,-1 0-527 0 0,-86 181 2495 0 0,69-154-2414 0 0,-2-2 1 0 0,-1-1-1 0 0,-1-2 0 0 0,-2 1-81 0 0,-53 47-392 0 0,63-56-489 0 0,17-20 474 0 0,1-1-153 0 0,0 0-638 0 0,0 0-282 0 0,0 0-57 0 0</inkml:trace>
  <inkml:trace contextRef="#ctx1" brushRef="#br2" timeOffset="98369.01">7685 10156 13824 0 0,'0'0'314'0'0,"0"0"46"0"0,0 0 22 0 0,0 0-50 0 0,0 0-82 0 0,0 0 482 0 0,-5 0 1251 0 0,-1 3-1872 0 0,1-1 0 0 0,-1 1 0 0 0,1 0 0 0 0,0 0 1 0 0,0 0-1 0 0,0 1 0 0 0,0 0 0 0 0,0 0 0 0 0,1 0 0 0 0,0 1 0 0 0,-3 2-111 0 0,-48 52 0 0 0,37-41 1762 0 0,20-15-1761 0 0,-1 0 0 0 0,0 0 0 0 0,1-1 0 0 0,0 1 0 0 0,-1-1 0 0 0,1 1 0 0 0,0-1 0 0 0,0 0 0 0 0,1 1 0 0 0,-1-1 0 0 0,0 0 0 0 0,1 0 0 0 0,-1-1 0 0 0,1 1 0 0 0,-1 0 0 0 0,1-1 0 0 0,0 0 0 0 0,0 0 0 0 0,0 0 0 0 0,0 0 0 0 0,1 0-1 0 0,84 7 153 0 0,110 18-527 0 0,-192-25 204 0 0,3 0-200 0 0,-5 0-3829 0 0,-4-1 2489 0 0</inkml:trace>
  <inkml:trace contextRef="#ctx1" brushRef="#br2" timeOffset="98625.06">7754 10199 2760 0 0,'0'0'536'0'0,"0"0"1209"0"0,-8 4 2911 0 0,4-1-4090 0 0,0 0 1 0 0,0 1-1 0 0,1-1 0 0 0,-1 1 0 0 0,1 0 0 0 0,0 0 1 0 0,0 0-1 0 0,0 0 0 0 0,0 1 0 0 0,1-1 1 0 0,-1 1-1 0 0,1 0 0 0 0,1-1 0 0 0,-1 1 1 0 0,1 0-1 0 0,-1 4-566 0 0,-3 12 212 0 0,2-1 0 0 0,0 1 0 0 0,2 0 0 0 0,0 1 0 0 0,1-1 0 0 0,1 0 0 0 0,2 0 0 0 0,0 0 0 0 0,1 3-212 0 0,-2-14-279 0 0,1 14-932 0 0</inkml:trace>
  <inkml:trace contextRef="#ctx1" brushRef="#br2" timeOffset="106738.43">7339 5816 1376 0 0,'0'0'343'0'0,"0"0"902"0"0,0 0 399 0 0,0 0 78 0 0,0 0-136 0 0,0 0-653 0 0,0 0-285 0 0,0 0-59 0 0,0 0-71 0 0,0 0-256 0 0,0 0-114 0 0,0 0-20 0 0,0 0-1 0 0,0 0 21 0 0,0 0 11 0 0,0 0 1 0 0,0 0 16 0 0,0 0 66 0 0,0 0 29 0 0,0 0 8 0 0,0 0 21 0 0,0 0 84 0 0,0 0 37 0 0,0 0 10 0 0,0 0-14 0 0,0 0-62 0 0,0 0-31 0 0,0 0-4 0 0,0 0-14 0 0,0 0-55 0 0,0 0-26 0 0,0 0-8 0 0,0 0-11 0 0,0 0-46 0 0,0 0-22 0 0,0 0-2 0 0,0 0-9 0 0,0 0-40 0 0,0 0-21 0 0,0 0-24 0 0,0 0-90 0 0,0 7-6 0 0,-4 12 253 0 0,3-19-146 0 0,-13-6-1218 0 0,26 9 468 0 0,-12-3 824 0 0,0 0 3 0 0,0 0 13 0 0,0 0 7 0 0,0 0 2 0 0,0 0-12 0 0,0 0-50 0 0,0 16 20 0 0,-8-16 1630 0 0,8-4-2732 0 0</inkml:trace>
  <inkml:trace contextRef="#ctx1" brushRef="#br2" timeOffset="110526.6">1575 5747 2304 0 0,'3'0'274'0'0,"8"0"289"0"0,7-2 2409 0 0,8-6-469 0 0,22 12-1235 0 0,-38-1-1448 0 0</inkml:trace>
  <inkml:trace contextRef="#ctx1" brushRef="#br2" timeOffset="110772.37">1956 5718 2016 0 0,'0'0'88'0'0,"0"0"16"0"0,11 3-104 0 0</inkml:trace>
  <inkml:trace contextRef="#ctx1" brushRef="#br2" timeOffset="110928.59">2419 5707 2760 0 0,'0'0'248'0'0,"0"0"-248"0"0,0 0 0 0 0,0 0 0 0 0,0 0 256 0 0,0 0 0 0 0,11 4 0 0 0,0-4 0 0 0,-11 0-256 0 0</inkml:trace>
  <inkml:trace contextRef="#ctx1" brushRef="#br2" timeOffset="111132.07">2860 5688 1840 0 0,'14'3'160'0'0,"-6"-3"-160"0"0,-8 0 0 0 0,7 4 0 0 0,4-4 1088 0 0,0 0 176 0 0,-11 0 40 0 0,8 0 8 0 0,9-4-952 0 0,-4 4-184 0 0,-13 0-40 0 0,6-3-8 0 0,5 3-232 0 0</inkml:trace>
  <inkml:trace contextRef="#ctx1" brushRef="#br2" timeOffset="111319.22">3664 5767 5784 0 0,'0'0'256'0'0,"0"0"56"0"0,0 0-248 0 0,8 3-64 0 0,-8-3 0 0 0,7 0 0 0 0,4 3 544 0 0,0-3 104 0 0,0 0 24 0 0,1 0 0 0 0,-5 0-440 0 0,4-3-80 0 0,0 0-24 0 0,-1-1 0 0 0,5 1-128 0 0,-4-1 0 0 0,4 2-104 0 0</inkml:trace>
  <inkml:trace contextRef="#ctx1" brushRef="#br2" timeOffset="111546.08">4153 5773 2760 0 0,'0'0'248'0'0,"0"0"-248"0"0,0 0 0 0 0,11 6 0 0 0,-3 1 840 0 0,3-3 120 0 0,-4-1 32 0 0,4 0 0 0 0,-1 1-736 0 0,3-4-136 0 0,-2 0-32 0 0,-1 2-8 0 0,1-2-80 0 0</inkml:trace>
  <inkml:trace contextRef="#ctx1" brushRef="#br2" timeOffset="111714.09">4715 5845 3224 0 0,'0'0'288'0'0,"11"4"-288"0"0,-3-4 0 0 0,-1 6 0 0 0,-7-6 256 0 0,11 0 0 0 0,4 6 0 0 0,-4-6-1944 0 0</inkml:trace>
  <inkml:trace contextRef="#ctx1" brushRef="#br2" timeOffset="111858.56">5167 5881 456 0 0,'15'3'0'0'0,"-15"-3"0"0"0,7 4 0 0 0,4-1 0 0 0,0-1 0 0 0,1-2 0 0 0,2 0 1064 0 0,-4 0 176 0 0,3 0 32 0 0,-2 0 8 0 0,-1 0-792 0 0,1 0-152 0 0,-11 0-32 0 0,15 0-8 0 0,-4 0-160 0 0,0 0-32 0 0</inkml:trace>
  <inkml:trace contextRef="#ctx1" brushRef="#br2" timeOffset="112082.08">6225 5865 3224 0 0,'67'20'3505'0'0,"-57"-20"-3073"0"0,0 1-1 0 0,1-1 1 0 0,-1-1-1 0 0,1 0 1 0 0,-1 0 0 0 0,0-1-1 0 0,0 0 1 0 0,6-2-432 0 0,-1 0 154 0 0,6-2-754 0 0,-20 6-96 0 0</inkml:trace>
  <inkml:trace contextRef="#ctx1" brushRef="#br2" timeOffset="112322.08">6744 5839 3224 0 0,'0'0'288'0'0,"0"0"-288"0"0,7 0 0 0 0,-7 0 0 0 0,0 0 688 0 0,8-4 80 0 0,3 1 24 0 0,-1-1-3024 0 0</inkml:trace>
  <inkml:trace contextRef="#ctx1" brushRef="#br2" timeOffset="112586.08">7188 5744 456 0 0,'70'-16'4348'0'0,"-27"12"-2632"0"0,-27 14-1652 0 0,-6-7-64 0 0,-3 0 0 0 0</inkml:trace>
  <inkml:trace contextRef="#ctx1" brushRef="#br2" timeOffset="114346.09">7159 5447 13040 0 0,'0'0'597'0'0,"0"0"-9"0"0,0 0-209 0 0,0 5 1189 0 0,1-2 5713 0 0,25 41-7231 0 0,-5 28-50 0 0,-15-51 0 0 0,1-1 0 0 0,0 0 0 0 0,1 0 0 0 0,2-1 0 0 0,0 0 0 0 0,7 10 0 0 0,42 64 0 0 0,-51-83 260 0 0,0 1-1 0 0,-1 0 1 0 0,0 0 0 0 0,-1 1-1 0 0,0 0 1 0 0,-1 0-1 0 0,-1 0 1 0 0,1 1 0 0 0,-2-1-1 0 0,2 9-259 0 0,1 6 1164 0 0,1-34-3869 0 0,-3 1 1082 0 0</inkml:trace>
  <inkml:trace contextRef="#ctx1" brushRef="#br2" timeOffset="114842.08">7519 5538 6448 0 0,'-7'4'253'0'0,"-12"8"-39"0"0,3-8 2740 0 0,-2 3 4771 0 0,3 6-3495 0 0,-21 42-2579 0 0,22-30-1044 0 0,-103 132-155 0 0,-12 0 589 0 0,115-137-1041 0 0,15-14-408 0 0,0-6-68 0 0,1-1-1568 0 0,4-1-6147 0 0</inkml:trace>
  <inkml:trace contextRef="#ctx1" brushRef="#br2" timeOffset="116610.11">662 5686 6448 0 0,'0'0'297'0'0,"0"0"-9"0"0,-11-14 141 0 0,3 5 2282 0 0,2 3 5571 0 0,31 86-7166 0 0,-3-45-1072 0 0,-21-34-118 0 0,8 9 315 0 0,-2-10-160 0 0,39-26-46 0 0,-39 17-223 0 0,0-1 0 0 0,-1 0 1 0 0,0 0-1 0 0,0 0 0 0 0,-1-1 0 0 0,0 0 0 0 0,-1 0 0 0 0,-1 0 0 0 0,0 0 1 0 0,0-1-1 0 0,-1 1 0 0 0,1-12 188 0 0,0 7-99 0 0,5-42-193 0 0,-15 68 350 0 0,-17 390 2538 0 0,-9-263-2117 0 0,31-130-428 0 0,0-1 0 0 0,0 1-1 0 0,-1-1 1 0 0,0 0 0 0 0,0 0 0 0 0,-1 0-1 0 0,0 0 1 0 0,0-1 0 0 0,0 0 0 0 0,-1 1 0 0 0,1-1-1 0 0,-1-1 1 0 0,-1 1 0 0 0,1-1 0 0 0,0 0-1 0 0,-1 0 1 0 0,0-1 0 0 0,0 1 0 0 0,0-1-1 0 0,0 0 1 0 0,-1-1 0 0 0,1 0 0 0 0,-1 0 0 0 0,0 0-1 0 0,-3 0-50 0 0,-44 4 200 0 0,-12 4-3265 0 0,58-7 1546 0 0</inkml:trace>
  <inkml:trace contextRef="#ctx1" brushRef="#br2" timeOffset="117018.09">1103 5825 15576 0 0,'-4'-9'1186'0'0,"3"8"-1092"0"0,0 0 0 0 0,1 0 1 0 0,-1 0-1 0 0,0 0 0 0 0,0 0 0 0 0,0 0 0 0 0,0 0 0 0 0,0 0 0 0 0,0 0 0 0 0,0 0 1 0 0,0 0-1 0 0,0 1 0 0 0,-1-1 0 0 0,1 0 0 0 0,0 1 0 0 0,-1-1 0 0 0,1 1 0 0 0,0-1 1 0 0,-1 1-1 0 0,1 0 0 0 0,0 0 0 0 0,-1-1 0 0 0,1 1 0 0 0,0 0 0 0 0,-1 0 1 0 0,1 0-1 0 0,-1 1 0 0 0,1-1 0 0 0,0 0 0 0 0,-1 0 0 0 0,1 1 0 0 0,0-1 0 0 0,-1 1 1 0 0,1-1-1 0 0,0 1 0 0 0,0 0 0 0 0,-1-1 0 0 0,1 1 0 0 0,0 0 0 0 0,0 0 0 0 0,0 0 1 0 0,0 0-1 0 0,0 0 0 0 0,0 0 0 0 0,0 0-94 0 0,-69 152 595 0 0,19-54-1557 0 0,47-87 870 0 0,5-11 85 0 0,-1-1-1 0 0,1 1 0 0 0,0 0 1 0 0,0 0-1 0 0,0 0 0 0 0,0-1 0 0 0,0 1 1 0 0,0 0-1 0 0,0-1 0 0 0,0 1 1 0 0,0-1-1 0 0,0 1 0 0 0,0-1 0 0 0,0 1 1 0 0,0-1-1 0 0,0 0 0 0 0,0 1 1 0 0,0-1-1 0 0,1 0 0 0 0,-1 0 0 0 0,0 0 1 0 0,0 0-1 0 0,0 0 0 0 0,0 0 1 0 0,1 0-1 0 0,0-1 8 0 0,-1 1-14 0 0,127-10-125 0 0,-119 9-54 0 0,1-1-1 0 0,-1 1 1 0 0,0 1 0 0 0,1 0-1 0 0,-1 0 1 0 0,0 1 0 0 0,1 0-1 0 0,-1 0 1 0 0,0 1 0 0 0,7 3 193 0 0,-8-1-1630 0 0,-3 0-73 0 0</inkml:trace>
  <inkml:trace contextRef="#ctx1" brushRef="#br2" timeOffset="117266.43">1129 5986 6912 0 0,'-7'0'304'0'0,"3"0"64"0"0,4 0-296 0 0,-4 0-72 0 0,-3 2 0 0 0,-1 3 0 0 0,2 4 1944 0 0,1 1 368 0 0,3 3 80 0 0,-2 3 7 0 0,4 1-1751 0 0,0 6-352 0 0,0-4-72 0 0,0 4-8 0 0,0 3-216 0 0,4-1 0 0 0,-2 5 0 0 0,3 0-7215 0 0</inkml:trace>
  <inkml:trace contextRef="#ctx1" brushRef="#br2" timeOffset="118778.08">1575 7301 6448 0 0,'-11'4'297'0'0,"9"-3"-9"0"0,2-1 63 0 0,-5 1 3549 0 0,5 0 3151 0 0,121-1-6879 0 0,-89 9-2647 0 0,-18-4 507 0 0</inkml:trace>
  <inkml:trace contextRef="#ctx1" brushRef="#br2" timeOffset="119050.08">2316 7392 2760 0 0,'-11'-5'248'0'0,"11"5"-248"0"0,0 0 0 0 0,0 0 0 0 0,0 0 832 0 0,7-4 112 0 0,5-3 24 0 0,-5 4 8 0 0,0 1-856 0 0,1-2-120 0 0</inkml:trace>
  <inkml:trace contextRef="#ctx1" brushRef="#br2" timeOffset="119218.08">2581 7390 1376 0 0,'5'0'987'0'0,"0"1"4132"0"0,25 7-3975 0 0,-17 2-461 0 0,-7-6-633 0 0,1 0 1 0 0,0-1-1 0 0,-1 0 1 0 0,1 0-1 0 0,0-1 0 0 0,1 0 1 0 0,-1 0-1 0 0,0 0 1 0 0,1-1-1 0 0,4 0-50 0 0,-5-1-3493 0 0</inkml:trace>
  <inkml:trace contextRef="#ctx1" brushRef="#br2" timeOffset="119386.09">3007 7399 4608 0 0,'-26'11'200'0'0,"26"-11"48"0"0,0 0-248 0 0,0 0 0 0 0,0 0 0 0 0,0 0 0 0 0,0 0 816 0 0,0 0 112 0 0,7 6 32 0 0,-7-6 0 0 0,0 0-720 0 0,0 0-144 0 0,4 4-24 0 0,-4-4-2496 0 0,0 0-496 0 0</inkml:trace>
  <inkml:trace contextRef="#ctx1" brushRef="#br2" timeOffset="119634.08">3147 7443 5984 0 0,'0'0'273'0'0,"1"0"-5"0"0,39 5 4933 0 0,69-2-4979 0 0,-63 14-912 0 0,-12 8 669 0 0,-7-14-304 0 0,-6-7 211 0 0,-10-4 44 0 0</inkml:trace>
  <inkml:trace contextRef="#ctx1" brushRef="#br2" timeOffset="119810.1">3672 7485 920 0 0,'0'0'376'0'0,"0"0"1243"0"0,0 0 541 0 0,0 0 105 0 0,0 0-140 0 0,0 0-696 0 0,2 0-306 0 0,56 9 2295 0 0,33-6-5736 0 0,-51 0-2814 0 0,-26-6 1667 0 0</inkml:trace>
  <inkml:trace contextRef="#ctx1" brushRef="#br2" timeOffset="119978.27">4047 7501 4688 0 0,'14'7'208'0'0,"-10"-2"48"0"0,-4-5-256 0 0,8 4 0 0 0,-1-1 0 0 0,4 4 0 0 0,-3-3 752 0 0,-1-1 104 0 0,3-1 16 0 0,-3-2 8 0 0,1 4-600 0 0,3-4-120 0 0,0 0-32 0 0</inkml:trace>
  <inkml:trace contextRef="#ctx1" brushRef="#br2" timeOffset="120146.09">4373 7520 456 0 0,'19'3'-42'0'0,"11"-3"4063"0"0,-5-4 847 0 0,15 5-4156 0 0,-16-1-501 0 0,15 6-147 0 0,-29-5-10 0 0</inkml:trace>
  <inkml:trace contextRef="#ctx1" brushRef="#br2" timeOffset="120306.12">4888 7513 3680 0 0,'0'0'160'0'0,"0"0"40"0"0,0 0-200 0 0,0 0 0 0 0,0 0 0 0 0,11 7 0 0 0,-3-3 1608 0 0,3-1 280 0 0,-11-3 64 0 0,10 0 0 0 0,1 0-1280 0 0,0 0-264 0 0,0-3-56 0 0,1-1 0 0 0,-1 4-464 0 0,0-3-88 0 0,0-1-24 0 0</inkml:trace>
  <inkml:trace contextRef="#ctx1" brushRef="#br2" timeOffset="120490.33">5296 7531 6624 0 0,'14'5'288'0'0,"-14"-5"64"0"0,0 0-280 0 0,8 7-72 0 0,3-3 0 0 0,-4-4 0 0 0,1 3 664 0 0,3-3 112 0 0,-4 3 24 0 0,3-3 8 0 0,3-3-392 0 0,0 3-72 0 0,2-3-24 0 0,0 3 0 0 0,-4-4-320 0 0,0 4-72 0 0,0-3-16 0 0,4 3-4576 0 0</inkml:trace>
  <inkml:trace contextRef="#ctx1" brushRef="#br2" timeOffset="120743.55">5704 7557 456 0 0,'58'9'2928'0'0,"-5"0"1704"0"0,-18-2-3594 0 0,69-3 284 0 0,-89-5-2010 0 0,2-1-2752 0 0</inkml:trace>
  <inkml:trace contextRef="#ctx1" brushRef="#br2" timeOffset="120744.55">6322 7580 4144 0 0,'6'3'368'0'0,"1"-1"-296"0"0,1-2-72 0 0,3 0 0 0 0,-11 0 1056 0 0,7-2 192 0 0,5 2 32 0 0,-5-3 16 0 0,-7 3-792 0 0,11 0-160 0 0,-4 3-32 0 0,5-3-8 0 0,-5-3-304 0 0,3 3 0 0 0,-1-4-72 0 0,-3 1-2840 0 0,5-4-560 0 0</inkml:trace>
  <inkml:trace contextRef="#ctx1" brushRef="#br2" timeOffset="120899.76">6806 7559 7344 0 0,'0'0'160'0'0,"0"0"32"0"0,11 0 0 0 0,0 0 24 0 0,0 0-216 0 0,0-2 0 0 0,0 2 0 0 0,4-4 0 0 0,-5 4 160 0 0,1-6-16 0 0,1 2 0 0 0,-1 1 0 0 0,0-1-144 0 0,0 2 0 0 0,4-1-104 0 0,-4 3 40 0 0,-11 0-592 0 0,7-4-112 0 0</inkml:trace>
  <inkml:trace contextRef="#ctx1" brushRef="#br2" timeOffset="121071.6">7250 7511 6048 0 0,'0'0'264'0'0,"0"0"56"0"0,0 0-256 0 0,0 0-64 0 0,0 0 0 0 0,0 0 0 0 0,11 0 360 0 0,-3 0 56 0 0,-8 0 16 0 0,11 0 0 0 0,0-3-320 0 0,-7-1-112 0 0,-4 4 72 0 0,11 0-2336 0 0,-4 0-464 0 0</inkml:trace>
  <inkml:trace contextRef="#ctx1" brushRef="#br2" timeOffset="122446.4">313 6658 9792 0 0,'0'0'446'0'0,"0"0"-10"0"0,-14-2 2603 0 0,2 3-1669 0 0,11-1-1279 0 0,-1 0 0 0 0,1 0-1 0 0,-1 0 1 0 0,0 1 0 0 0,1-1-1 0 0,-1 0 1 0 0,0 1-1 0 0,1-1 1 0 0,-1 1 0 0 0,1-1-1 0 0,-1 1 1 0 0,1 0-1 0 0,-1 0 1 0 0,1 0 0 0 0,-1-1-1 0 0,1 1 1 0 0,0 1-1 0 0,0-1 1 0 0,0 0 0 0 0,-1 0-1 0 0,1 0 1 0 0,0 1 0 0 0,0-1-1 0 0,0 0 1 0 0,0 2-91 0 0,-47 124 2114 0 0,30-16-767 0 0,10-22-983 0 0,17 61-147 0 0,-4-60-212 0 0,-1-40 83 0 0,-2-1 1 0 0,-3 1-1 0 0,-3 17-88 0 0,-21 106-14 0 0,14-127 328 0 0,3-37-4350 0 0,-3-8-2593 0 0</inkml:trace>
  <inkml:trace contextRef="#ctx1" brushRef="#br2" timeOffset="122702.37">1 7076 920 0 0,'2'-1'1229'0'0,"11"0"7288"0"0,10 12-4029 0 0,9 18-3722 0 0,-16-14-357 0 0,-7-9-401 0 0,1-1 1 0 0,0 0-1 0 0,1-1 0 0 0,-1 0 1 0 0,1 0-1 0 0,0-1 0 0 0,0-1 1 0 0,0 0-1 0 0,0 0 0 0 0,0-1 1 0 0,1-1-1 0 0,-1 0 0 0 0,0 0 1 0 0,0-1-1 0 0,1-1 0 0 0,-1 1 1 0 0,0-2-1 0 0,0 0 1 0 0,6-2-10 0 0,28-6-97 0 0,-28 8-685 0 0,-3-3-295 0 0</inkml:trace>
  <inkml:trace contextRef="#ctx1" brushRef="#br2" timeOffset="123038.37">567 6887 8288 0 0,'0'0'638'0'0,"-5"-1"-124"0"0,3 0-247 0 0,1 1 0 0 0,-1-1 0 0 0,0 0 1 0 0,0 1-1 0 0,1-1 0 0 0,-1 1 0 0 0,0 0 0 0 0,0-1 1 0 0,0 1-1 0 0,1 0 0 0 0,-1 0 0 0 0,0 0 0 0 0,0 0 1 0 0,0 1-1 0 0,1-1 0 0 0,-1 0 0 0 0,0 1 1 0 0,0-1-1 0 0,1 1 0 0 0,-1 0 0 0 0,0 0 0 0 0,1-1 1 0 0,-1 1-1 0 0,0 1-267 0 0,-31 34 3018 0 0,27-28-2906 0 0,-1 4 62 0 0,0 0 0 0 0,1 1 0 0 0,0-1 0 0 0,1 1 0 0 0,0 0 0 0 0,1 1 0 0 0,1-1 0 0 0,-1 8-174 0 0,-3 9 166 0 0,-31 182-20 0 0,38-202-123 0 0,-1 1 0 0 0,2-1-1 0 0,0 0 1 0 0,0 1-1 0 0,0-1 1 0 0,2 0 0 0 0,-1 0-1 0 0,1 0 1 0 0,1 1-23 0 0,-3-7-116 0 0,1-1 0 0 0,-1 0 0 0 0,1 1 0 0 0,-1-1 0 0 0,1 0 0 0 0,0 0 0 0 0,0 0 0 0 0,0-1 0 0 0,1 1 0 0 0,-1 0 0 0 0,1-1 0 0 0,0 1 0 0 0,-1-1 0 0 0,1 0 0 0 0,0 0 0 0 0,0 0 0 0 0,0 0 0 0 0,0-1 0 0 0,1 1 0 0 0,-1-1 0 0 0,0 0 0 0 0,1 0 0 0 0,-1 0 0 0 0,1 0 0 0 0,-1-1 0 0 0,1 1 0 0 0,1-1 116 0 0,7 0-1487 0 0</inkml:trace>
  <inkml:trace contextRef="#ctx1" brushRef="#br2" timeOffset="123326.37">655 7102 13248 0 0,'0'0'604'0'0,"0"0"-14"0"0,-12-12 1164 0 0,12 14-1677 0 0,-1-1 1 0 0,1 1 0 0 0,-1-1 0 0 0,1 1-1 0 0,0-1 1 0 0,0 1 0 0 0,0 0 0 0 0,0-1-1 0 0,0 1 1 0 0,0-1 0 0 0,0 1 0 0 0,1-1-1 0 0,-1 1 1 0 0,1 0 0 0 0,-1-1 0 0 0,1 1 0 0 0,-1-1-1 0 0,1 0 1 0 0,0 1 0 0 0,0-1 0 0 0,0 1-1 0 0,-1-1 1 0 0,1 0 0 0 0,1 0 0 0 0,-1 0-1 0 0,0 0 1 0 0,0 1 0 0 0,0-1 0 0 0,0-1 0 0 0,1 1-1 0 0,-1 0 1 0 0,1 0 0 0 0,0 0-78 0 0,1 2 149 0 0,13 17 2 0 0,-2 0-1 0 0,0 0 1 0 0,-1 2-1 0 0,-1 0 1 0 0,-1 0 0 0 0,-2 1-1 0 0,0 0 1 0 0,-1 1-1 0 0,0 4-150 0 0,-1-2-1183 0 0,-7-25 94 0 0,0-1-50 0 0</inkml:trace>
  <inkml:trace contextRef="#ctx1" brushRef="#br2" timeOffset="123582.37">879 6939 8288 0 0,'0'0'638'0'0,"-1"1"-414"0"0,-41 29 3139 0 0,-9 33 1750 0 0,2 49-2937 0 0,-27 49-1391 0 0,46-77-917 0 0,29-82-253 0 0,-2 2 194 0 0,2-1-3824 0 0,1-3-1921 0 0</inkml:trace>
  <inkml:trace contextRef="#ctx1" brushRef="#br2" timeOffset="123902.4">983 7197 9672 0 0,'0'0'748'0'0,"0"-1"-492"0"0,-1 1-117 0 0,1 1 0 0 0,0-1 0 0 0,-1 0 1 0 0,1 1-1 0 0,0-1 0 0 0,-1 1 0 0 0,1-1 0 0 0,0 0 1 0 0,-1 1-1 0 0,1-1 0 0 0,-1 0 0 0 0,1 0 1 0 0,-1 1-1 0 0,1-1 0 0 0,0 0 0 0 0,-1 0 1 0 0,1 0-1 0 0,-1 1 0 0 0,1-1 0 0 0,-1 0 0 0 0,1 0 1 0 0,-1 0-1 0 0,1 0 0 0 0,-1 0 0 0 0,1 0 1 0 0,-1 0-1 0 0,0 0 0 0 0,1 0 0 0 0,-1 0 0 0 0,1 0 1 0 0,-1-1-1 0 0,1 1 0 0 0,0 0 0 0 0,-1 0 1 0 0,1 0-1 0 0,-1-1 0 0 0,1 1 0 0 0,-1 0 0 0 0,1-1 1 0 0,-1 1-1 0 0,1 0 0 0 0,0-1 0 0 0,-1 1 1 0 0,1 0-1 0 0,0-1 0 0 0,-1 1 0 0 0,1-1 0 0 0,0 1 1 0 0,0 0-1 0 0,-1-1 0 0 0,1 1 0 0 0,0-1 1 0 0,0 1-1 0 0,0-1 0 0 0,0 1 0 0 0,0-1 0 0 0,-1 1 1 0 0,1-1-1 0 0,0 1 0 0 0,0-1 0 0 0,0 1 1 0 0,0-1-1 0 0,0 1 0 0 0,1-1-139 0 0,-38 63 1917 0 0,0 3-1637 0 0,0-13-430 0 0,8 3 44 0 0,26-25 106 0 0,14-14 0 0 0,-5-13 0 0 0,0 0 0 0 0,0 0 0 0 0,1-1 0 0 0,-1 0 0 0 0,1-1 0 0 0,-1 1 0 0 0,1-1 0 0 0,-1 0 0 0 0,1-1 0 0 0,0 0 0 0 0,-1 0 0 0 0,1 0 0 0 0,0-1 0 0 0,-1 0 0 0 0,1 0 0 0 0,0-1 0 0 0,-1 1 0 0 0,0-2 0 0 0,1 1 0 0 0,1-2 0 0 0,18-2 0 0 0,49 3-101 0 0,-48 15-2590 0 0,-25-11 272 0 0,-2-1-3705 0 0</inkml:trace>
  <inkml:trace contextRef="#ctx1" brushRef="#br2" timeOffset="124070.37">1019 7354 13824 0 0,'0'0'304'0'0,"0"0"64"0"0,0 0 16 0 0,-7 6 0 0 0,-5 5-312 0 0,5-2-72 0 0,1 1 0 0 0,-3-1 0 0 0,3 5 424 0 0,2-1 72 0 0,0 6 15 0 0,4 0 1 0 0,0-2-160 0 0,-3 6-32 0 0,6-3-8 0 0,-3-1 0 0 0,4 2-1456 0 0,0-5-287 0 0</inkml:trace>
  <inkml:trace contextRef="#ctx1" brushRef="#br2" timeOffset="124486.37">1192 6916 7368 0 0,'10'-2'8190'0'0,"-1"5"-3380"0"0,7 15-2147 0 0,3 28-2904 0 0,-11-14 347 0 0,-2-1 1 0 0,-1 1-1 0 0,-1 0 0 0 0,-2 1 0 0 0,-1-1 1 0 0,-2 0-1 0 0,-1 2-106 0 0,-24 154-4 0 0,5-115-1712 0 0,10-42 821 0 0</inkml:trace>
  <inkml:trace contextRef="#ctx1" brushRef="#br2" timeOffset="128441.59">7317 5773 2304 0 0,'0'0'561'0'0,"0"0"1519"0"0,-2-1 2120 0 0,-7-5-97 0 0,8-15 2971 0 0,2 20-6941 0 0,6 1 95 0 0,3 3-197 0 0,-6-2-11 0 0,3 5 14 0 0,-2 6-35 0 0,2 5 1 0 0,-21 6-521 0 0,-1-17 250 0 0,14-6 256 0 0,0 0-1 0 0,0 0 0 0 0,-1 0 0 0 0,1 0 0 0 0,0 0 1 0 0,-1 0-1 0 0,1 0 0 0 0,0-1 0 0 0,0 1 1 0 0,-1 0-1 0 0,1-1 0 0 0,0 1 0 0 0,0-1 0 0 0,0 1 1 0 0,0-1-1 0 0,0 0 0 0 0,0 0 0 0 0,0 1 1 0 0,0-1-1 0 0,0 0 0 0 0,0 0 0 0 0,0 0 0 0 0,0 0 1 0 0,0 0-1 0 0,1 0 0 0 0,-1 0 0 0 0,0 0 0 0 0,1-1 1 0 0,-1 1-1 0 0,1 0 0 0 0,-1 0 0 0 0,1 0 1 0 0,0-1-1 0 0,-1 1 0 0 0,1 0 0 0 0,0 0 0 0 0,0-1 1 0 0,0 1-1 0 0,0 0 0 0 0,0-1 0 0 0,0 1 1 0 0,0 0-1 0 0,1-1 16 0 0,-1 2-18 0 0,0-1 9 0 0,0 0 0 0 0,0 0 0 0 0,0 0 0 0 0,0 0-1 0 0,0 1 1 0 0,1-1 0 0 0,-1 0 0 0 0,0 0 0 0 0,0 0 0 0 0,1 1-1 0 0,-1-1 1 0 0,1 0 0 0 0,-1 1 0 0 0,1-1 0 0 0,-1 0 0 0 0,1 1-1 0 0,-1-1 1 0 0,1 0 0 0 0,0 1 0 0 0,-1-1 0 0 0,1 1 0 0 0,0-1 0 0 0,-1 1-1 0 0,1-1 1 0 0,0 1 0 0 0,0 0 0 0 0,-1-1 0 0 0,1 1 0 0 0,0 0-1 0 0,0 0 1 0 0,0-1 0 0 0,0 1 9 0 0,30 16 269 0 0,-29-16-250 0 0,-1 1-1 0 0,0 0 0 0 0,0 0 0 0 0,0 0 1 0 0,0 0-1 0 0,0 1 0 0 0,0-1 0 0 0,0 0 1 0 0,0 0-1 0 0,0 1 0 0 0,0-1 0 0 0,-1 0 1 0 0,1 1-1 0 0,0-1 0 0 0,-1 1 0 0 0,1-1 1 0 0,-1 1-1 0 0,0-1 0 0 0,1 1 0 0 0,-1-1 1 0 0,0 1-1 0 0,0-1 0 0 0,0 1 0 0 0,0-1 1 0 0,0 1-1 0 0,-1-1 0 0 0,1 1 0 0 0,0-1 0 0 0,-1 1 1 0 0,1-1-1 0 0,-1 1 0 0 0,1-1 0 0 0,-1 1 1 0 0,0-1-1 0 0,1 0 0 0 0,-1 1 0 0 0,0-1 1 0 0,0 0-1 0 0,0 0 0 0 0,0 0 0 0 0,-1 1-18 0 0,0-2 1 0 0,-1 1-1 0 0,1-1 0 0 0,-1 0 1 0 0,1 0-1 0 0,0 0 1 0 0,-1 0-1 0 0,1 0 0 0 0,-1 0 1 0 0,1-1-1 0 0,-1 1 0 0 0,1-1 1 0 0,0 0-1 0 0,-1 0 0 0 0,1 0 1 0 0,0 0-1 0 0,0 0 1 0 0,0 0-1 0 0,0-1 0 0 0,0 1 1 0 0,0-1-1 0 0,0 1 0 0 0,0-1 1 0 0,1 0-1 0 0,-1 1 0 0 0,0-1 1 0 0,1 0-1 0 0,0 0 1 0 0,-1 0-1 0 0,1-1 0 0 0,0 1 1 0 0,0 0-1 0 0,0 0 0 0 0,0-1 0 0 0,1 2-16 0 0,-1 0-1 0 0,1 0 0 0 0,0 0 0 0 0,-1 0 1 0 0,1 0-1 0 0,0 0 0 0 0,0-1 1 0 0,0 1-1 0 0,0 0 0 0 0,0 0 0 0 0,0 0 1 0 0,0 0-1 0 0,0 0 0 0 0,0 0 1 0 0,1 0-1 0 0,-1 0 0 0 0,0 0 0 0 0,1 0 1 0 0,-1 0-1 0 0,1 0 0 0 0,-1 0 0 0 0,1 0 1 0 0,-1 0-1 0 0,1 0 0 0 0,0 0 1 0 0,-1 0-1 0 0,1 0 0 0 0,0 1 0 0 0,0-1 1 0 0,0 0-1 0 0,-1 1 0 0 0,1-1 0 0 0,0 0 1 0 0,0 1-1 0 0,0-1 0 0 0,0 1 1 0 0,0-1-1 0 0,0 1 0 0 0,0 0 0 0 0,0 0 1 0 0,1-1-1 0 0,-1 1 0 0 0,0 0 0 0 0,0 0 1 0 0,0 0-1 0 0,0 0 0 0 0,0 0 1 0 0,0 0-1 0 0,0 0 0 0 0,0 0 0 0 0,1 1 1 0 0,-1-1-1 0 0,0 0 0 0 0,0 1 0 0 0,0-1 17 0 0,49 23 311 0 0,-67-19-106 0 0,-89-47 131 0 0,128 47-470 0 0,44 35 198 0 0,-38-20 45 0 0,-28-19-21 0 0,0 0-4 0 0,-25 7 83 0 0,-37-32-2098 0 0,61 24-2593 0 0,1 1-1450 0 0</inkml:trace>
  <inkml:trace contextRef="#ctx1" brushRef="#br2" timeOffset="130345.65">7685 5786 10800 0 0,'-1'1'117'0'0,"1"-1"0"0"0,-1 0 1 0 0,0 1-1 0 0,1-1 0 0 0,-1 0 1 0 0,0 1-1 0 0,1-1 1 0 0,-1 0-1 0 0,0 0 0 0 0,1 0 1 0 0,-1 0-1 0 0,0 0 0 0 0,0 1 1 0 0,1-1-1 0 0,-1 0 0 0 0,0-1 1 0 0,1 1-1 0 0,-1 0 1 0 0,0 0-1 0 0,0 0 0 0 0,1 0 1 0 0,-1 0-1 0 0,0-1 0 0 0,1 1 1 0 0,-1 0-1 0 0,1-1 0 0 0,-1 1 1 0 0,0 0-1 0 0,1-1 0 0 0,-1 1 1 0 0,1-1-1 0 0,-1 1 1 0 0,1-1-1 0 0,-1 1 0 0 0,1-1 1 0 0,-1 1-1 0 0,1-1 0 0 0,-1 0 1 0 0,1 1-1 0 0,0-1 0 0 0,0 0 1 0 0,-1 1-1 0 0,1-1 0 0 0,0 0-116 0 0,-3-3 412 0 0,2 4 3584 0 0,1 0-3828 0 0,0 0-1 0 0,5 12 552 0 0,5 25 136 0 0,-10-36-781 0 0,0-1-2 0 0,12 17 225 0 0,-9-13-266 0 0,0-1 0 0 0,0 1 1 0 0,0 0-1 0 0,-1 0 1 0 0,1 1-1 0 0,-1-1 0 0 0,0 0 1 0 0,-1 1-1 0 0,1-1 0 0 0,-1 1 1 0 0,1 0-1 0 0,-2 0 0 0 0,1-1 1 0 0,0 1-1 0 0,-1 0 1 0 0,0 0-1 0 0,0 0 0 0 0,0-1 1 0 0,-1 1-1 0 0,0 2-32 0 0,1 6 23 0 0,1 43 325 0 0,6-29-220 0 0,0 48 19 0 0,-13 36 42 0 0,9-67-117 0 0,-3-35-42 0 0,0 0-1 0 0,1 0 1 0 0,0 0-1 0 0,0 0 1 0 0,1-1-1 0 0,0 1 0 0 0,1 0 1 0 0,0-1-1 0 0,0 0 1 0 0,1 1-1 0 0,0-2 1 0 0,0 1-1 0 0,1 0 1 0 0,0-1-1 0 0,1 0 1 0 0,-1 0-1 0 0,1 0 0 0 0,1-1 1 0 0,-1 0-1 0 0,1 0 1 0 0,0 0-1 0 0,7 3-29 0 0,40 11-624 0 0,-29-15-2731 0 0,-12-3-692 0 0,4 1-3238 0 0</inkml:trace>
  <inkml:trace contextRef="#ctx1" brushRef="#br2" timeOffset="131225.57">8036 6548 1376 0 0,'-11'-1'124'0'0,"8"-2"-112"0"0,-19-9 11174 0 0,22 12-10028 0 0,-22 8 2177 0 0,3 0-2231 0 0,16-7-977 0 0,-1 0-1 0 0,1 0 1 0 0,0 0-1 0 0,-1 0 1 0 0,1 1-1 0 0,0-1 1 0 0,0 1-1 0 0,0 0 1 0 0,0 0-1 0 0,0 0 0 0 0,0 0 1 0 0,0 1-1 0 0,1-1 1 0 0,-1 1-1 0 0,1-1 1 0 0,0 1-1 0 0,0 0 1 0 0,0 0-1 0 0,0 0 1 0 0,0 0-1 0 0,1 0 1 0 0,-1 1-1 0 0,1-1 0 0 0,0 0 1 0 0,0 1-1 0 0,0 1-126 0 0,-15 30 171 0 0,3-10-64 0 0,11-14 111 0 0,-4-2 4 0 0,6-7-124 0 0,-8 11 285 0 0,-3 25-64 0 0,4 16 507 0 0,6 44 249 0 0,5-35-967 0 0,4-16 225 0 0,-15 37-457 0 0,-4 8 263 0 0,0-40-22 0 0,-8 32-117 0 0,-11-37 0 0 0,-50 8 64 0 0,22-19-258 0 0,46-30-809 0 0,1-2-312 0 0</inkml:trace>
  <inkml:trace contextRef="#ctx1" brushRef="#br2" timeOffset="135206.02">8478 6286 9528 0 0,'0'0'432'0'0,"0"0"-4"0"0,0 1-172 0 0,47 139 4030 0 0,-21-59-4104 0 0,-25-81-171 0 0,1 1 0 0 0,-1 0 0 0 0,0-1 1 0 0,1 1-1 0 0,-1-1 0 0 0,0 1 0 0 0,1-1 0 0 0,-1 0 1 0 0,1 1-1 0 0,-1-1 0 0 0,1 0 0 0 0,-1 0 1 0 0,1 0-1 0 0,-1 0 0 0 0,1-1 0 0 0,-1 1 1 0 0,1 0-1 0 0,-1 0 0 0 0,0-1 0 0 0,1 1 1 0 0,-1-1-1 0 0,1 1 0 0 0,-1-1 0 0 0,0 0 1 0 0,0 0-1 0 0,1 1 0 0 0,-1-1 0 0 0,0 0 1 0 0,0 0-1 0 0,0 0 0 0 0,0 0 0 0 0,0 0 1 0 0,0-1-1 0 0,0 1 0 0 0,0 0 0 0 0,-1 0 1 0 0,1-1-12 0 0,8-11 58 0 0,-1-1 0 0 0,-1 0 0 0 0,0 0 0 0 0,-1 0 0 0 0,-1-1 0 0 0,0 0 0 0 0,-1-1 0 0 0,0 1 0 0 0,0-10-58 0 0,0-95 171 0 0,-31 191 693 0 0,-11 95-810 0 0,26-103 20 0 0,5-26-92 0 0,3-10 320 0 0,-1-1 0 0 0,-1 0 1 0 0,-2 0-1 0 0,-1-1 0 0 0,-7 16-302 0 0,12-30 159 0 0,-1 0 0 0 0,-1-1 1 0 0,0 1-1 0 0,0-1 0 0 0,-1 0 0 0 0,0-1 0 0 0,-1 0 0 0 0,0 0 1 0 0,0-1-1 0 0,-1 0 0 0 0,0 0 0 0 0,0-1 0 0 0,-10 6-159 0 0,14-10-146 0 0,0 1 0 0 0,-1-2 0 0 0,0 1 0 0 0,1 0 0 0 0,-1-1-1 0 0,0 0 1 0 0,0-1 0 0 0,0 1 0 0 0,0-1 0 0 0,-1-1 0 0 0,1 1-1 0 0,0-1 1 0 0,0 0 0 0 0,-1 0 0 0 0,1 0 0 0 0,-2-2 146 0 0,-3 0-6621 0 0</inkml:trace>
  <inkml:trace contextRef="#ctx1" brushRef="#br2" timeOffset="135638.02">8878 6443 15232 0 0,'0'0'348'0'0,"0"0"49"0"0,0 0 19 0 0,-7 1 80 0 0,4 1-466 0 0,0 1 0 0 0,0-1 0 0 0,0 1 1 0 0,0 0-1 0 0,1 0 0 0 0,-1 0 0 0 0,1 0 0 0 0,-1 0 1 0 0,1 0-1 0 0,0 1 0 0 0,0-1 0 0 0,1 1 0 0 0,-1-1 1 0 0,1 1-1 0 0,0 0 0 0 0,-1 3-30 0 0,-12 24 339 0 0,-14 23-155 0 0,24-44-212 0 0,0-1 0 0 0,0 0 0 0 0,-1 0 0 0 0,0 0 0 0 0,-1 0 0 0 0,1-1 0 0 0,-2 0 0 0 0,1 0 0 0 0,-1-1 0 0 0,0 0 0 0 0,-1 0 0 0 0,0-1 0 0 0,0 1 0 0 0,-2 0 28 0 0,8-6 336 0 0,2-1 134 0 0,0 0 36 0 0,0 0 8 0 0,0 0 6 0 0,0 0 6 0 0,0 0 2 0 0,0 0-72 0 0,11 0-288 0 0,92 4 256 0 0,-38 5-921 0 0,-33 0-1970 0 0,-30-8 375 0 0</inkml:trace>
  <inkml:trace contextRef="#ctx1" brushRef="#br2" timeOffset="135886.02">8790 6613 5064 0 0,'1'1'389'0'0,"8"38"2270"0"0,-7 37 2227 0 0,16 13-4668 0 0,-18-63-458 0 0,0-15 120 0 0</inkml:trace>
  <inkml:trace contextRef="#ctx1" brushRef="#br2" timeOffset="136166.02">9091 6525 14688 0 0,'0'0'670'0'0,"-10"0"252"0"0,6 0-771 0 0,4 0 635 0 0,0 0 258 0 0,0 0 48 0 0,0 0-110 0 0,62 12 162 0 0,70-38-1402 0 0,-100 26-1772 0 0,-30 0 158 0 0</inkml:trace>
  <inkml:trace contextRef="#ctx1" brushRef="#br2" timeOffset="136806.03">9884 6126 12464 0 0,'0'-2'572'0'0,"-8"-34"-94"0"0,7 34-272 0 0,0 0 0 0 0,0 1 0 0 0,0-1-1 0 0,-1 0 1 0 0,1 0 0 0 0,0 0 0 0 0,-1 1 0 0 0,1-1 0 0 0,-1 1 0 0 0,1-1-1 0 0,-1 1 1 0 0,0 0 0 0 0,1-1 0 0 0,-1 1 0 0 0,0 0 0 0 0,0 0 0 0 0,0 0-1 0 0,0 0 1 0 0,0 1 0 0 0,0-1 0 0 0,0 1 0 0 0,0-1 0 0 0,0 1 0 0 0,0 0-1 0 0,-1-1 1 0 0,1 1 0 0 0,0 0 0 0 0,0 0 0 0 0,0 1 0 0 0,0-1 0 0 0,0 0 0 0 0,-1 1-1 0 0,1-1 1 0 0,0 1 0 0 0,0 0 0 0 0,0 0 0 0 0,0 0 0 0 0,-1 0-206 0 0,-2 4 105 0 0,0-1-1 0 0,1 1 1 0 0,-1 0 0 0 0,1 0 0 0 0,0 0 0 0 0,0 1 0 0 0,0-1-1 0 0,1 1 1 0 0,0 0 0 0 0,0 0 0 0 0,0 0 0 0 0,1 0 0 0 0,-1 5-105 0 0,-3 2 79 0 0,-23 122-67 0 0,21-79-12 0 0,-22 263 176 0 0,1-49 32 0 0,4-149 116 0 0,-5-23 183 0 0,29-98-621 0 0,-1 0-1 0 0,1 1 1 0 0,-1-1 0 0 0,0 0 0 0 0,1 0-1 0 0,-1 0 1 0 0,1 0 0 0 0,-1 0-1 0 0,1 0 1 0 0,-1 0 0 0 0,1-1 0 0 0,-1 1-1 0 0,1 0 1 0 0,-1-1 0 0 0,1 1 0 0 0,0-1-1 0 0,-1 0 1 0 0,1 1 0 0 0,-1-1-1 0 0,1 0 1 0 0,0 0 0 0 0,0 0 0 0 0,0 0-1 0 0,-1 0 115 0 0,-7-9-1560 0 0,-1-3-288 0 0</inkml:trace>
  <inkml:trace contextRef="#ctx1" brushRef="#br2" timeOffset="137046.02">9385 6602 6912 0 0,'35'-21'744'0'0,"-32"19"-163"0"0,-1 1 1 0 0,1 0 0 0 0,0 0-1 0 0,0 0 1 0 0,0 0-1 0 0,0 1 1 0 0,-1-1 0 0 0,1 1-1 0 0,0 0 1 0 0,0-1-1 0 0,0 1 1 0 0,0 1 0 0 0,0-1-1 0 0,0 0 1 0 0,0 1 0 0 0,0 0-1 0 0,0-1 1 0 0,2 2-582 0 0,49 20 2459 0 0,47 9-1700 0 0,-77-29-803 0 0,-15-1-156 0 0,1 0 1 0 0,0 0 0 0 0,-1-1 0 0 0,1-1 0 0 0,0 1 0 0 0,0-1-1 0 0,-1-1 1 0 0,1 0 0 0 0,4-2 199 0 0,3-2-4797 0 0,-2 3-1536 0 0</inkml:trace>
  <inkml:trace contextRef="#ctx1" brushRef="#br2" timeOffset="137310.02">9977 6328 8752 0 0,'0'0'398'0'0,"0"0"-3"0"0,-2-1-252 0 0,1 1 6 0 0,0-1 0 0 0,-1 1 1 0 0,1-1-1 0 0,0 1 0 0 0,-1 0 1 0 0,1 0-1 0 0,0 0 0 0 0,0 0 1 0 0,-1 0-1 0 0,1 0 0 0 0,0 0 0 0 0,-1 0 1 0 0,1 1-1 0 0,0-1 0 0 0,0 0 1 0 0,-1 1-1 0 0,1-1 0 0 0,0 1 1 0 0,0-1-1 0 0,0 1 0 0 0,0 0 1 0 0,-1-1-1 0 0,1 1 0 0 0,0 0 1 0 0,0 0-1 0 0,0 0 0 0 0,1 0 0 0 0,-1 0 1 0 0,0 0-1 0 0,0 0 0 0 0,0 0 1 0 0,1 0-1 0 0,-1 0 0 0 0,1 0 1 0 0,-1 0-1 0 0,0 1-149 0 0,-22 53 5041 0 0,19-42-5694 0 0,-5 18 827 0 0,0 1 0 0 0,3-1 0 0 0,0 1 0 0 0,2 0 0 0 0,2 0 0 0 0,1 30-174 0 0,1-55 9 0 0,0 0 0 0 0,1 1 0 0 0,0-1 0 0 0,0 0 0 0 0,1 0 0 0 0,0 0 0 0 0,0 0 0 0 0,1 0 0 0 0,0 0 0 0 0,0-1 0 0 0,4 7-9 0 0,7 16-3219 0 0,-14-28-3148 0 0</inkml:trace>
  <inkml:trace contextRef="#ctx1" brushRef="#br2" timeOffset="137574.02">9988 6514 13824 0 0,'0'0'629'0'0,"0"0"-12"0"0,0 0-251 0 0,0 0 390 0 0,15-2 2705 0 0,-8 5-3326 0 0,1 1 0 0 0,-1 0 1 0 0,0 0-1 0 0,0 1 0 0 0,0-1 1 0 0,0 2-1 0 0,-1-1 0 0 0,0 1 1 0 0,0 0-1 0 0,-1 0 1 0 0,3 4-136 0 0,-6-8 24 0 0,58 99-233 0 0,-39-56-1666 0 0,-17-22-4999 0 0</inkml:trace>
  <inkml:trace contextRef="#ctx1" brushRef="#br2" timeOffset="137575.02">10227 6498 14568 0 0,'-7'-3'640'0'0,"3"3"144"0"0,-3-3-624 0 0,-5 3-160 0 0,1 3 0 0 0,-4 0 0 0 0,1 7 1215 0 0,-1 0 209 0 0,-4 4 48 0 0,2 2 0 0 0,2 0-1120 0 0,-4 6-232 0 0,5 5-48 0 0,2-1-8 0 0,-2 0-920 0 0,4-1-184 0 0,-3 3-40 0 0,7-7-6775 0 0</inkml:trace>
  <inkml:trace contextRef="#ctx1" brushRef="#br2" timeOffset="137902.03">10341 6681 8288 0 0,'0'0'638'0'0,"0"0"-246"0"0,-1 2 503 0 0,-29 52 3608 0 0,2-8-3553 0 0,7-6-1232 0 0,-28 73-1310 0 0,50-104 1592 0 0,2-6 39 0 0,0-1 1 0 0,0 0 0 0 0,0 0-1 0 0,0 0 1 0 0,1 0-1 0 0,-1 0 1 0 0,1-1 0 0 0,-1 0-1 0 0,1 0 1 0 0,-1 1 0 0 0,1-2-1 0 0,0 1 1 0 0,0 0 0 0 0,-1-1-1 0 0,1 0 1 0 0,0 0 0 0 0,0 0-1 0 0,0 0 1 0 0,-1-1 0 0 0,1 1-1 0 0,0-1 1 0 0,-1 0 0 0 0,3-1-40 0 0,82-14-568 0 0,-77 13-728 0 0</inkml:trace>
  <inkml:trace contextRef="#ctx1" brushRef="#br2" timeOffset="138086.04">10304 6848 9584 0 0,'0'0'424'0'0,"0"9"88"0"0,0 5-408 0 0,-4 2-104 0 0,4-3 0 0 0,-4 7 0 0 0,1-1 264 0 0,3 1 32 0 0,0-1 8 0 0,0 0-4872 0 0</inkml:trace>
  <inkml:trace contextRef="#ctx1" brushRef="#br2" timeOffset="138758.03">10543 6479 7832 0 0,'-18'-26'3250'0'0,"17"26"-534"0"0,1 0 136 0 0,0 0-291 0 0,1 2-1325 0 0,43 104 1068 0 0,-39-90-2239 0 0,1 1-1 0 0,-2 0 0 0 0,0 1 1 0 0,-1-1-1 0 0,-1 1 0 0 0,-1 0 1 0 0,0-1-1 0 0,-1 1 0 0 0,-1 0 1 0 0,-1 0-1 0 0,-1-1 0 0 0,-3 15-64 0 0,-27 53-3120 0 0,18-62-4299 0 0</inkml:trace>
  <inkml:trace contextRef="#ctx1" brushRef="#br2" timeOffset="139844.7">8265 6149 13184 0 0,'0'0'604'0'0,"0"0"-14"0"0,-5 6-352 0 0,-42 30 3793 0 0,18 49-2497 0 0,22-55-1396 0 0,-11 88 1134 0 0,14-16-525 0 0,4 76-216 0 0,2-161-525 0 0,-2-6 44 0 0,1-1 0 0 0,0 1 0 0 0,1-1 0 0 0,1 1 0 0 0,-1-1 0 0 0,2 0 0 0 0,-1 0 0 0 0,1 0 0 0 0,1-1 0 0 0,4 7-50 0 0,47 64-2649 0 0,-43-63 1626 0 0</inkml:trace>
  <inkml:trace contextRef="#ctx1" brushRef="#br2" timeOffset="140547.41">10726 6234 8752 0 0,'0'0'673'0'0,"-5"-13"-453"0"0,4 11 3440 0 0,1 2 3920 0 0,29 72-6227 0 0,18 103-938 0 0,-39-127-364 0 0,-4 0 0 0 0,-1 0 1 0 0,-2 1-1 0 0,-2 0-51 0 0,-1-25-41 0 0,1-2-199 0 0,-1 0-1 0 0,-1 0 1 0 0,-1 0 0 0 0,0-1 0 0 0,-2 1-1 0 0,-2 2 241 0 0,-5 5-5215 0 0,4-2-1729 0 0</inkml:trace>
  <inkml:trace contextRef="#ctx1" brushRef="#br2" timeOffset="141059.41">10881 5858 14568 0 0,'-16'-6'1584'0'0,"-12"-10"1113"0"0,27 15-1812 0 0,1 1-341 0 0,13-13 920 0 0,19 3-991 0 0,-24 14-355 0 0,1-1-108 0 0,-1 2-10 0 0,-6 0 7 0 0,0 0 0 0 0,0 0 0 0 0,0 0 0 0 0,-1 1 0 0 0,0-1 0 0 0,0 0 0 0 0,0 1 0 0 0,-1-1 0 0 0,1 0 0 0 0,-1 1 0 0 0,-1-1 0 0 0,1 1 0 0 0,-1-1 0 0 0,0 2-7 0 0,-1 24-20 0 0,-16 61-1466 0 0,18-88 1414 0 0,-1 0-1 0 0,0-1 0 0 0,0 1 1 0 0,0 0-1 0 0,-1 0 0 0 0,1-1 1 0 0,-1 1-1 0 0,0-1 0 0 0,0 1 1 0 0,0-1-1 0 0,-1 0 0 0 0,1 0 1 0 0,-1 0-1 0 0,0 0 0 0 0,1 0 1 0 0,-1-1-1 0 0,0 1 0 0 0,-1-1 1 0 0,1 0-1 0 0,0 1 0 0 0,-1-2 1 0 0,1 1-1 0 0,-1 0 0 0 0,-2 0 73 0 0,5-2 91 0 0,1 0 58 0 0,0 0 13 0 0,1 2 30 0 0,1 0-109 0 0,1 0 1 0 0,0 0 0 0 0,0-1 0 0 0,0 1 0 0 0,-1-1-1 0 0,1 0 1 0 0,1 0 0 0 0,-1 0 0 0 0,0 0-1 0 0,0-1 1 0 0,0 1 0 0 0,0-1 0 0 0,1 0-1 0 0,-1 0 1 0 0,0 0 0 0 0,0 0 0 0 0,0 0-1 0 0,1-1 1 0 0,1 0-84 0 0,17 1 167 0 0,84 24 188 0 0,-64-2-6296 0 0,-20-6-904 0 0</inkml:trace>
  <inkml:trace contextRef="#ctx1" brushRef="#br1" timeOffset="57408.27">8624 4473 2304 0 0,'0'-5'763'0'0,"0"-9"2580"0"0,7 16-661 0 0,16 31 506 0 0,-22-30-3148 0 0,0 0 0 0 0,-1 0 0 0 0,1 0 0 0 0,0 0 1 0 0,-1 0-1 0 0,0 0 0 0 0,0 0 0 0 0,0 0 0 0 0,0 0 0 0 0,0 0 1 0 0,-1 0-1 0 0,1-1 0 0 0,-1 1 0 0 0,0 0 0 0 0,0 0 1 0 0,0 0-1 0 0,0 0 0 0 0,0-1 0 0 0,0 1 0 0 0,-1-1 0 0 0,0 1 1 0 0,1-1-1 0 0,-1 1 0 0 0,0-1 0 0 0,0 0 0 0 0,0 0 0 0 0,0 0 1 0 0,-1 0-1 0 0,1 0 0 0 0,-1 0 0 0 0,1-1 0 0 0,-1 1 1 0 0,1-1-1 0 0,-1 0 0 0 0,0 0 0 0 0,0 0 0 0 0,1 0 0 0 0,-1 0 1 0 0,0 0-1 0 0,0-1 0 0 0,0 0 0 0 0,0 1 0 0 0,0-1 1 0 0,0 0-41 0 0,-1 0 17 0 0,1-1 1 0 0,-1 1 0 0 0,1 0 0 0 0,0-1-1 0 0,-1 0 1 0 0,1 0 0 0 0,0 0-1 0 0,0 0 1 0 0,-1 0 0 0 0,1-1 0 0 0,0 0-1 0 0,0 1 1 0 0,0-1 0 0 0,1 0 0 0 0,-1 0-1 0 0,0-1 1 0 0,1 1 0 0 0,-1 0 0 0 0,1-1-1 0 0,0 0 1 0 0,0 1 0 0 0,0-1 0 0 0,0-1-18 0 0,1 2 11 0 0,0 0 1 0 0,0 0 0 0 0,1-1 0 0 0,-1 1 0 0 0,1 0 0 0 0,-1-1 0 0 0,1 1 0 0 0,0-1 0 0 0,0 1 0 0 0,0 0 0 0 0,0-1 0 0 0,1 1 0 0 0,-1-1 0 0 0,0 1 0 0 0,1 0 0 0 0,0-1-1 0 0,0 1 1 0 0,-1 0 0 0 0,1 0 0 0 0,0-1 0 0 0,1 1-12 0 0,16-3 166 0 0,10 9-92 0 0,-19 3-68 0 0,8 14 88 0 0,-16-14 4 0 0,-8 13 266 0 0,7-18-348 0 0,-1 0 1 0 0,1-1-1 0 0,-1 1 1 0 0,1 0 0 0 0,-1-1-1 0 0,0 1 1 0 0,0-1-1 0 0,0 1 1 0 0,0-1 0 0 0,0 1-1 0 0,0-1 1 0 0,0 1-1 0 0,0-1 1 0 0,0 0 0 0 0,-1 0-1 0 0,1 0 1 0 0,-1 0-1 0 0,1 0 1 0 0,-1 0 0 0 0,1 0-1 0 0,-1 0 1 0 0,1 0 0 0 0,-1-1-1 0 0,0 1 1 0 0,1 0-1 0 0,-1-1 1 0 0,0 0 0 0 0,0 1-1 0 0,1-1 1 0 0,-1 0-1 0 0,0 0 1 0 0,0 0 0 0 0,1 0-1 0 0,-1 0 1 0 0,0 0-1 0 0,0-1 1 0 0,1 1 0 0 0,-1-1-1 0 0,0 1 1 0 0,1-1-1 0 0,-1 0 1 0 0,0 1 0 0 0,1-1-1 0 0,-1 0 1 0 0,1 0-1 0 0,-1 0-15 0 0,1-2-8 0 0,0 1 1 0 0,1 0 0 0 0,-1 0 0 0 0,1 0 0 0 0,-1-1 0 0 0,1 1 0 0 0,0 0 0 0 0,0-1 0 0 0,0 1 0 0 0,0 0 0 0 0,0-1 0 0 0,0 1 0 0 0,1 0 0 0 0,-1 0-1 0 0,1-1 1 0 0,-1 1 0 0 0,1 0 0 0 0,0 0 0 0 0,0 0 0 0 0,0 0 0 0 0,0 0 0 0 0,1 0 0 0 0,-1 0 0 0 0,0 0 0 0 0,1 0 0 0 0,-1 0 0 0 0,1 1 0 0 0,0-1 0 0 0,1-1 6 0 0,-1 2-4 0 0,1 0 0 0 0,-1 1 1 0 0,0-1-1 0 0,0 0 0 0 0,1 1 1 0 0,-1 0-1 0 0,1-1 0 0 0,-1 1 1 0 0,0 0-1 0 0,1 0 1 0 0,-1 0-1 0 0,0 0 0 0 0,1 1 1 0 0,-1-1-1 0 0,0 1 0 0 0,1-1 1 0 0,-1 1-1 0 0,0 0 1 0 0,0 0-1 0 0,1 0 0 0 0,-1 0 1 0 0,0 0-1 0 0,0 1 0 0 0,0-1 1 0 0,0 1 3 0 0,16 34 25 0 0,-18-28 34 0 0,0-5-43 0 0,-1-1 0 0 0,1 0 0 0 0,-1 0 1 0 0,0 1-1 0 0,0-1 0 0 0,0 0 0 0 0,0 0 0 0 0,0 0 0 0 0,0 0 1 0 0,0 0-1 0 0,-1 0 0 0 0,1 0 0 0 0,-1 0 0 0 0,1-1 1 0 0,-1 1-1 0 0,0-1 0 0 0,1 1 0 0 0,-1-1 0 0 0,0 1 0 0 0,0-1 1 0 0,0 0-1 0 0,0 0 0 0 0,-1 0 0 0 0,1 0 0 0 0,0 0 1 0 0,0-1-1 0 0,0 1 0 0 0,-1-1 0 0 0,1 1 0 0 0,0-1 1 0 0,-1 0-1 0 0,1 0 0 0 0,0 0 0 0 0,-1 0 0 0 0,1 0 0 0 0,0-1 1 0 0,-1 1-1 0 0,1-1 0 0 0,0 1 0 0 0,0-1 0 0 0,-1 0 1 0 0,1 0-1 0 0,0 0 0 0 0,0 0 0 0 0,0 0 0 0 0,0 0 0 0 0,0-1 1 0 0,0 1-1 0 0,1-1 0 0 0,-1 1 0 0 0,-1-2-16 0 0,2-1-2 0 0,0 1 1 0 0,0-1-1 0 0,0 1 0 0 0,1-1 0 0 0,-1 1 0 0 0,1-1 0 0 0,0 1 1 0 0,0-1-1 0 0,1 0 0 0 0,-1 1 0 0 0,1-1 0 0 0,-1 1 1 0 0,1-1-1 0 0,0 1 0 0 0,0-1 0 0 0,1 1 0 0 0,-1 0 1 0 0,1 0-1 0 0,-1-1 0 0 0,1 1 0 0 0,0 0 0 0 0,0 1 0 0 0,1-1 1 0 0,-1 0-1 0 0,2-1 2 0 0,-3 2-3 0 0,1 1 1 0 0,-1-1-1 0 0,0 1 1 0 0,1-1-1 0 0,-1 1 1 0 0,1 0-1 0 0,0-1 1 0 0,-1 1-1 0 0,1 0 1 0 0,0 0 0 0 0,0 0-1 0 0,-1 0 1 0 0,1 1-1 0 0,0-1 1 0 0,0 0-1 0 0,0 1 1 0 0,0-1-1 0 0,0 1 1 0 0,0 0-1 0 0,0 0 1 0 0,0-1-1 0 0,1 1 1 0 0,-1 1-1 0 0,0-1 1 0 0,0 0-1 0 0,0 0 1 0 0,0 1-1 0 0,0-1 1 0 0,0 1-1 0 0,0 0 1 0 0,0 0-1 0 0,-1-1 1 0 0,1 1-1 0 0,0 0 1 0 0,0 1 0 0 0,-1-1-1 0 0,1 0 1 0 0,0 0-1 0 0,-1 1 1 0 0,1-1-1 0 0,-1 1 1 0 0,0-1-1 0 0,1 2 3 0 0,1-1 9 0 0,0 1 0 0 0,-1 0 1 0 0,1 0-1 0 0,-1 0 0 0 0,1 0 0 0 0,-1 1 0 0 0,0-1 0 0 0,0 0 1 0 0,-1 1-1 0 0,1 0 0 0 0,-1-1 0 0 0,1 1 0 0 0,-1 0 0 0 0,0 0 1 0 0,-1 0-1 0 0,1 0 0 0 0,-1-1 0 0 0,1 1 0 0 0,-1 0 0 0 0,-1 0 1 0 0,1 0-1 0 0,0 0 0 0 0,-1 0 0 0 0,0 0 0 0 0,0 0 0 0 0,0 0 1 0 0,0-1-1 0 0,-1 1 0 0 0,1 0 0 0 0,-1-1 0 0 0,0 0 0 0 0,0 1-9 0 0,0 1 80 0 0,1-1 0 0 0,-1 0 0 0 0,0 1-1 0 0,0-1 1 0 0,0 0 0 0 0,-1 0 0 0 0,1 0-1 0 0,-1 0 1 0 0,0-1 0 0 0,0 1 0 0 0,-1-1-1 0 0,1 1 1 0 0,-1-1 0 0 0,0 0 0 0 0,1-1-1 0 0,-1 1 1 0 0,0-1 0 0 0,-1 1 0 0 0,1-1-1 0 0,0-1 1 0 0,-1 1 0 0 0,1 0-1 0 0,-1-1 1 0 0,1 0 0 0 0,-1 0 0 0 0,0-1-1 0 0,1 1 1 0 0,-1-1 0 0 0,0 0 0 0 0,0 0-1 0 0,-1 0-79 0 0,0-4 46 0 0,-1 0 0 0 0,1 0 0 0 0,0 0-1 0 0,0 0 1 0 0,0-1 0 0 0,1 0 0 0 0,-1-1-1 0 0,1 1 1 0 0,1-1 0 0 0,-1 0 0 0 0,1 0 0 0 0,0 0-1 0 0,0 0 1 0 0,0-1 0 0 0,1 0 0 0 0,0 0-1 0 0,1 0 1 0 0,0 0 0 0 0,0 0 0 0 0,0 0-1 0 0,1-1 1 0 0,0 1 0 0 0,0-1 0 0 0,1 1-1 0 0,0-2-45 0 0,-1 7 0 0 0,1 1 0 0 0,-1-1 0 0 0,1 0 0 0 0,0 1 0 0 0,0-1 0 0 0,0 0 0 0 0,0 1 0 0 0,0-1 0 0 0,0 0 0 0 0,0 1 0 0 0,0-1 0 0 0,0 1 0 0 0,1-1 0 0 0,-1 0 0 0 0,1 1 0 0 0,-1-1 0 0 0,1 1 0 0 0,0-1 0 0 0,0 1 0 0 0,-1-1 0 0 0,1 1 0 0 0,0 0 0 0 0,0-1 0 0 0,0 1 0 0 0,1 0 0 0 0,-1 0 0 0 0,0 0 0 0 0,0 0 0 0 0,1 0 0 0 0,-1 0 0 0 0,0 0 0 0 0,1 0 0 0 0,-1 0 0 0 0,1 1 0 0 0,-1-1 0 0 0,1 1 0 0 0,0-1 0 0 0,-1 1 0 0 0,1-1 0 0 0,-1 1 0 0 0,1 0 0 0 0,0 0 0 0 0,-1 0 0 0 0,1 0 0 0 0,0 0 0 0 0,-1 0 0 0 0,1 0 0 0 0,0 1 0 0 0,-1-1 0 0 0,1 1 0 0 0,7 4 0 0 0,-1 2 0 0 0,0-1 0 0 0,0 1 0 0 0,0 0 0 0 0,-1 1 0 0 0,0 0 0 0 0,-1 0 0 0 0,1 0 0 0 0,-2 1 0 0 0,5 8 0 0 0,-1-4 0 0 0,27 51 11 0 0,-54-60 212 0 0,8-7-177 0 0,0 0 0 0 0,0-1 1 0 0,0 0-1 0 0,1 0 0 0 0,0-1 1 0 0,0-1-1 0 0,0 1 0 0 0,0-1 0 0 0,1-1 1 0 0,0 1-1 0 0,0-2 0 0 0,1 1 1 0 0,0-1-1 0 0,0 0 0 0 0,-5-9-46 0 0,-3-28 0 0 0,25 35 0 0 0,-6 10-8 0 0,1 1-1 0 0,-1-1 0 0 0,0 1 0 0 0,0-1 0 0 0,0 1 1 0 0,0 1-1 0 0,0-1 0 0 0,0 0 0 0 0,0 1 1 0 0,0 0-1 0 0,0 0 0 0 0,-1 0 0 0 0,1 0 0 0 0,-1 1 1 0 0,1-1-1 0 0,1 3 9 0 0,34 17-68 0 0,-32-19 68 0 0,0 0-10 0 0,-6-2-44 0 0,-2-1 1 0 0,-5-1 42 0 0,2-2 1 0 0,3-4-54 0 0,14-8 11 0 0,-11 15 42 0 0,6-3-32 0 0,-2 6 22 0 0,-1 0-22 0 0,-4-2 43 0 0,0 0-1 0 0,0 0 1 0 0,0 0 0 0 0,-1 1-1 0 0,1-1 1 0 0,0 0 0 0 0,-1 0-1 0 0,1 0 1 0 0,0 1-1 0 0,-1-1 1 0 0,0 0 0 0 0,1 1-1 0 0,-1-1 1 0 0,0 0 0 0 0,1 1-1 0 0,-1-1 1 0 0,0 1 0 0 0,0-1-1 0 0,0 0 1 0 0,0 1 0 0 0,-1-1-1 0 0,1 0 1 0 0,0 1-1 0 0,-1-1 1 0 0,1 0 0 0 0,0 1-1 0 0,-1-1 1 0 0,0 0 0 0 0,1 1-1 0 0,-2 0 1 0 0,0 0 28 0 0,-1 0 0 0 0,0-1-1 0 0,-1 1 1 0 0,1 0-1 0 0,0-1 1 0 0,0 0-1 0 0,-1 0 1 0 0,1 0 0 0 0,-1 0-1 0 0,1 0 1 0 0,-1-1-1 0 0,1 0 1 0 0,-1 1-1 0 0,1-1 1 0 0,-1-1 0 0 0,1 1-1 0 0,-1 0 1 0 0,1-1-1 0 0,-1 0 1 0 0,1 0-1 0 0,-1 0 1 0 0,0 0-28 0 0,4 1 16 0 0,0 0 0 0 0,0-1 0 0 0,1 1 0 0 0,-1 0 0 0 0,0 0 0 0 0,0 0 0 0 0,1 0 0 0 0,-1 0 0 0 0,0-1 0 0 0,0 1 0 0 0,1 0 0 0 0,-1 0 0 0 0,0 0 0 0 0,0-1 0 0 0,0 1 0 0 0,0 0 0 0 0,1 0 0 0 0,-1-1 0 0 0,0 1 0 0 0,0 0 0 0 0,0 0 0 0 0,0-1 0 0 0,0 1 0 0 0,0 0 0 0 0,0 0 0 0 0,0-1 0 0 0,0 1 0 0 0,0 0 0 0 0,0-1 0 0 0,0 1 0 0 0,0 0 0 0 0,0 0 0 0 0,0-1 0 0 0,0 1 0 0 0,0 0 0 0 0,0 0 0 0 0,0-1 0 0 0,0 1 0 0 0,0 0 0 0 0,0 0 0 0 0,-1-1 0 0 0,1 1 0 0 0,0 0 0 0 0,0 0 0 0 0,0-1 0 0 0,0 1 0 0 0,-1 0 0 0 0,1 0 0 0 0,0 0 0 0 0,0-1 0 0 0,0 1 0 0 0,-1 0 0 0 0,1 0 0 0 0,0 0-16 0 0,29-9-121 0 0,-26 8 171 0 0,64-19-2606 0 0,-56 17 800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4.687"/>
    </inkml:context>
    <inkml:brush xml:id="br0">
      <inkml:brushProperty name="width" value="0.025" units="cm"/>
      <inkml:brushProperty name="height" value="0.025" units="cm"/>
    </inkml:brush>
  </inkml:definitions>
  <inkml:trace contextRef="#ctx0" brushRef="#br0">1 24 920 0 0,'1'-1'67'0'0,"23"-6"568"0"0,0 4 4177 0 0,-22 3-3069 0 0,7-1-536 0 0,86-3-615 0 0,-62 3-2511 0 0,-19 1-1066 0 0</inkml:trace>
  <inkml:trace contextRef="#ctx0" brushRef="#br0" timeOffset="1">464 1 8208 0 0,'7'2'741'0'0,"48"11"1812"0"0,19-19-1879 0 0,-50 6-1602 0 0,-15 0-1616 0 0,2 0-1192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4.952"/>
    </inkml:context>
    <inkml:brush xml:id="br0">
      <inkml:brushProperty name="width" value="0.025" units="cm"/>
      <inkml:brushProperty name="height" value="0.025" units="cm"/>
    </inkml:brush>
  </inkml:definitions>
  <inkml:trace contextRef="#ctx0" brushRef="#br0">1 1 7168 0 0,'2'0'165'0'0,"46"9"446"0"0,-14-9 341 0 0,14 10-1998 0 0,-40-10-1812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5.234"/>
    </inkml:context>
    <inkml:brush xml:id="br0">
      <inkml:brushProperty name="width" value="0.025" units="cm"/>
      <inkml:brushProperty name="height" value="0.025" units="cm"/>
    </inkml:brush>
  </inkml:definitions>
  <inkml:trace contextRef="#ctx0" brushRef="#br0">1 91 2760 0 0,'65'-9'480'0'0,"-17"16"-416"0"0,-12 1 403 0 0,2-7 1714 0 0,29-5-716 0 0,-57 1-3236 0 0,-1 1-651 0 0</inkml:trace>
  <inkml:trace contextRef="#ctx0" brushRef="#br0" timeOffset="1">552 10 5984 0 0,'0'0'273'0'0,"0"0"-5"0"0,1-1-172 0 0,81-7 4465 0 0,-81 7-4366 0 0,-1 1-90 0 0,2 1-17 0 0,20 0 89 0 0,-16-3-3467 0 0,-6 2-335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45.437"/>
    </inkml:context>
    <inkml:brush xml:id="br0">
      <inkml:brushProperty name="width" value="0.025" units="cm"/>
      <inkml:brushProperty name="height" value="0.025" units="cm"/>
    </inkml:brush>
  </inkml:definitions>
  <inkml:trace contextRef="#ctx0" brushRef="#br0">0 34 10912 0 0,'7'-4'530'0'0,"36"-21"518"0"0,-41 24-624 0 0,-1 1 22 0 0,3-3-84 0 0,24 7-532 0 0,-1 4 127 0 0,-12-1-770 0 0,-14-6 509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34.821"/>
    </inkml:context>
    <inkml:brush xml:id="br0">
      <inkml:brushProperty name="width" value="0.025" units="cm"/>
      <inkml:brushProperty name="height" value="0.025" units="cm"/>
    </inkml:brush>
  </inkml:definitions>
  <inkml:trace contextRef="#ctx0" brushRef="#br0">1308 62 2616 0 0,'0'0'117'0'0,"0"-1"-2"0"0,3-3 62 0 0,-2 3 615 0 0,-1 1 260 0 0,0 0 48 0 0,2-4 2571 0 0,-1-1 2381 0 0,-4 2-5880 0 0,3 2 305 0 0,0 1 57 0 0,0 0 30 0 0,0 0 4 0 0,0 0-21 0 0,0 0-90 0 0,0 0-38 0 0,-4 10 649 0 0,-2 48-177 0 0,5-21-881 0 0,4-26-227 0 0,-2-10-908 0 0,-1 1-382 0 0,3 6-76 0 0</inkml:trace>
  <inkml:trace contextRef="#ctx0" brushRef="#br0" timeOffset="4566.83">1363 0 920 0 0,'0'0'249'0'0,"0"0"713"0"0,0 0 314 0 0,0 0 61 0 0,0 0-73 0 0,0 0-336 0 0,0 0-147 0 0,0 0-28 0 0,0 0-18 0 0,0 0-46 0 0,0 16 2609 0 0,-4-6 1234 0 0,8 11-7407 0 0,0-8 922 0 0</inkml:trace>
  <inkml:trace contextRef="#ctx0" brushRef="#br0" timeOffset="6222.25">1342 278 9648 0 0,'0'0'438'0'0,"0"0"-8"0"0,-2-6-258 0 0,2 6 10 0 0,-1 0-1 0 0,0-1 1 0 0,1 1 0 0 0,-1 0 0 0 0,1-1 0 0 0,-1 1 0 0 0,1 0-1 0 0,-1-1 1 0 0,1 1 0 0 0,-1-1 0 0 0,1 1 0 0 0,-1-1-1 0 0,1 1 1 0 0,-1-1 0 0 0,1 1 0 0 0,0-1 0 0 0,-1 0 0 0 0,1 1-1 0 0,0-1 1 0 0,0 1 0 0 0,-1-1 0 0 0,1 0 0 0 0,0 1 0 0 0,0-1-1 0 0,0 0 1 0 0,0 1 0 0 0,0-1 0 0 0,0 0 0 0 0,0 1 0 0 0,0-1-1 0 0,0 0 1 0 0,0 1 0 0 0,0-1 0 0 0,0 0 0 0 0,1 1 0 0 0,-1-1-1 0 0,0 0-181 0 0,13-4 75 0 0,-11 5-22 0 0,-2 0-15 0 0,-13 10-1089 0 0,13-9 1041 0 0,-1-1 0 0 0,1 0 0 0 0,-1 0 0 0 0,1 1-1 0 0,-1-1 1 0 0,1 0 0 0 0,-1 0 0 0 0,1 0 0 0 0,-1 0 0 0 0,1 0-1 0 0,-1 0 1 0 0,1 0 0 0 0,-1 0 0 0 0,1 0 0 0 0,-1 0 0 0 0,1 0-1 0 0,-1 0 1 0 0,1 0 0 0 0,-1 0 0 0 0,1 0 0 0 0,-1-1 0 0 0,1 1-1 0 0,-1 0 1 0 0,1 0 0 0 0,-1-1 0 0 0,1 1 0 0 0,-1 0 0 0 0,1 0 0 0 0,0-1-1 0 0,-1 1 1 0 0,1-1 0 0 0,-1 1 0 0 0,1 0 0 0 0,0-1 0 0 0,0 1-1 0 0,-1-1 1 0 0,1 1 0 0 0,0-1 0 0 0,0 1 0 0 0,-1-1 0 0 0,1 1-1 0 0,0 0 1 0 0,0-1 0 0 0,0 0 0 0 0,0 1 0 0 0,0-1 0 0 0,0 1-1 0 0,0-1 1 0 0,0 1 0 0 0,0-1 0 0 0,0 1 0 0 0,0-1 0 0 0,0 1-1 0 0,0-1 1 0 0,0 1 0 0 0,0-1 0 0 0,1 1 0 0 0,-1-1 10 0 0,11-50-117 0 0,5 28 747 0 0,-15 22-616 0 0,0 1-4 0 0,0 0 1 0 0,0-1-1 0 0,-1 1 1 0 0,1 0-1 0 0,0 0 1 0 0,0 0-1 0 0,-1-1 1 0 0,1 1-1 0 0,0 0 1 0 0,0 0-1 0 0,-1 0 1 0 0,1 0-1 0 0,0 1 1 0 0,0-1-1 0 0,0 0 1 0 0,-1 0-1 0 0,1 0 1 0 0,0 0-1 0 0,0 1 1 0 0,-1-1-1 0 0,1 0 1 0 0,0 1-1 0 0,-1-1 1 0 0,1 1-1 0 0,0-1 1 0 0,-1 1-1 0 0,1-1 1 0 0,-1 1-1 0 0,1-1 1 0 0,-1 1-1 0 0,1 0 1 0 0,-1-1-1 0 0,1 1 1 0 0,-1 0-1 0 0,1-1 1 0 0,-1 1-1 0 0,0 0 1 0 0,0-1-1 0 0,1 1 1 0 0,-1 0-1 0 0,0 0 1 0 0,0-1-1 0 0,0 1-10 0 0,1 2 24 0 0,0-1 0 0 0,0 1-1 0 0,0-1 1 0 0,-1 1 0 0 0,1-1-1 0 0,-1 1 1 0 0,0 0 0 0 0,1-1-1 0 0,-1 1 1 0 0,-1-1-1 0 0,1 1 1 0 0,0 0 0 0 0,-1-1-1 0 0,1 1 1 0 0,-1-1 0 0 0,0 1-1 0 0,1-1 1 0 0,-1 1-1 0 0,-1-1 1 0 0,1 0 0 0 0,0 0-1 0 0,0 1 1 0 0,-1-1 0 0 0,1 0-1 0 0,-1 0 1 0 0,0 0-1 0 0,0 0 1 0 0,0-1 0 0 0,0 1-1 0 0,0 0 1 0 0,0-1 0 0 0,0 1-1 0 0,0-1 1 0 0,-1 0-1 0 0,1 0 1 0 0,0 0 0 0 0,-1 0-1 0 0,1 0 1 0 0,-1 0 0 0 0,1-1-1 0 0,-1 1 1 0 0,0-1-1 0 0,1 0-23 0 0,0 1 0 0 0,-1 0 0 0 0,1-1 0 0 0,0 1 0 0 0,0-1 0 0 0,-1 0 0 0 0,1 0 0 0 0,0 0 0 0 0,0 0 0 0 0,-1 0 0 0 0,1 0 0 0 0,0-1 0 0 0,0 1 0 0 0,0-1 0 0 0,-1 1 0 0 0,1-1 0 0 0,0 0 0 0 0,0 0 0 0 0,0 0 0 0 0,0 0 0 0 0,0 0 0 0 0,0-1 0 0 0,1 1 0 0 0,-1 0 0 0 0,0-1 0 0 0,1 1 0 0 0,-1-1 0 0 0,0 0 0 0 0,1 0 0 0 0,0 1 0 0 0,0-1 0 0 0,-1 0 0 0 0,1 0 0 0 0,0-2 0 0 0,14-22-10 0 0,5 14-44 0 0,-14 12 54 0 0,-3-1 3 0 0,0 1 0 0 0,1 0 0 0 0,-1-1 0 0 0,0 1 0 0 0,1 0 0 0 0,-1 0 0 0 0,0 0 0 0 0,1 0 0 0 0,-1 1 0 0 0,1-1 0 0 0,-1 0 0 0 0,0 0 0 0 0,1 1 0 0 0,-1-1 0 0 0,0 1 0 0 0,0-1 0 0 0,1 1 0 0 0,-1 0 0 0 0,0-1 0 0 0,0 1 0 0 0,0 0 0 0 0,0 0 0 0 0,0 0 0 0 0,0 0 0 0 0,1 0-3 0 0,-1 1 6 0 0,0-1 1 0 0,0 1-1 0 0,0 0 0 0 0,0-1 1 0 0,0 1-1 0 0,0 0 0 0 0,0-1 1 0 0,-1 1-1 0 0,1 0 0 0 0,-1 0 1 0 0,1 0-1 0 0,-1-1 0 0 0,0 1 0 0 0,0 0 1 0 0,1 0-1 0 0,-1 0 0 0 0,-1 0 1 0 0,1 0-1 0 0,0 0 0 0 0,0 0 1 0 0,-1-1-1 0 0,1 1 0 0 0,-1 0 1 0 0,1 0-1 0 0,-1 0 0 0 0,0-1 1 0 0,0 1-1 0 0,0 0 0 0 0,0-1 0 0 0,0 1 1 0 0,0-1-1 0 0,0 1 0 0 0,-1-1 1 0 0,1 0-1 0 0,0 1 0 0 0,-1-1 1 0 0,1 0-1 0 0,-1 0 0 0 0,1 0 1 0 0,-1 0-1 0 0,0 0 0 0 0,1 0 1 0 0,-1 0-1 0 0,0-1 0 0 0,0 1 0 0 0,0-1 1 0 0,0 1-1 0 0,1-1 0 0 0,-3 0-6 0 0,3 1-1 0 0,-1-1-1 0 0,0 0 1 0 0,1 0-1 0 0,-1 0 1 0 0,0-1-1 0 0,1 1 0 0 0,-1 0 1 0 0,0 0-1 0 0,1-1 1 0 0,-1 1-1 0 0,1-1 0 0 0,-1 0 1 0 0,1 1-1 0 0,-1-1 1 0 0,1 0-1 0 0,-1 0 0 0 0,1 0 1 0 0,0 0-1 0 0,-1 0 1 0 0,1 0-1 0 0,0 0 1 0 0,0-1-1 0 0,0 1 0 0 0,0 0 1 0 0,0-1-1 0 0,0 1 1 0 0,0 0-1 0 0,0-1 0 0 0,1 1 1 0 0,-1-1-1 0 0,0 0 1 0 0,1 1-1 0 0,-1-1 0 0 0,1 1 1 0 0,0-1-1 0 0,0 0 1 0 0,0 1-1 0 0,-1-1 1 0 0,1 0-1 0 0,1 1 0 0 0,-1-1 1 0 0,0 0-1 0 0,0 1 1 0 0,1-1-1 0 0,-1 0 0 0 0,1 1 1 0 0,0-2 1 0 0,7-17-107 0 0,-8 20 113 0 0,1-1 1 0 0,-1 1-1 0 0,1-1 0 0 0,-1 1 1 0 0,1 0-1 0 0,-1-1 0 0 0,1 1 1 0 0,-1 0-1 0 0,1-1 0 0 0,-1 1 1 0 0,1 0-1 0 0,0 0 0 0 0,-1-1 1 0 0,1 1-1 0 0,-1 0 0 0 0,1 0 1 0 0,0 0-1 0 0,-1 0 0 0 0,1 0 1 0 0,0 0-1 0 0,-1 0 0 0 0,1 0 0 0 0,0 0 1 0 0,-1 0-1 0 0,1 0 0 0 0,-1 1 1 0 0,1-1-1 0 0,0 0 0 0 0,-1 0 1 0 0,1 1-1 0 0,-1-1 0 0 0,1 0 1 0 0,-1 1-1 0 0,1-1 0 0 0,-1 0 1 0 0,1 1-1 0 0,-1-1 0 0 0,1 1 1 0 0,-1-1-1 0 0,1 1 0 0 0,-1-1 1 0 0,0 1-1 0 0,1-1 0 0 0,-1 1-6 0 0,1 0 10 0 0,3 2 45 0 0,-1 0-1 0 0,0 0 1 0 0,0 1-1 0 0,0-1 1 0 0,0 1-1 0 0,0-1 1 0 0,-1 1-1 0 0,0 0 1 0 0,1 0-1 0 0,-2 0 1 0 0,1 1-1 0 0,0-1 1 0 0,-1 0-1 0 0,0 1 1 0 0,0-1 0 0 0,0 1-1 0 0,0-1 1 0 0,-1 1-1 0 0,0-1 1 0 0,0 1-1 0 0,0-1 1 0 0,0 1-1 0 0,-1-1 1 0 0,0 1-1 0 0,1-1 1 0 0,-2 1-1 0 0,1-1 1 0 0,-1 0-1 0 0,1 1-54 0 0,-1-3 54 0 0,2-2-54 0 0,-1 1 0 0 0,0-1 0 0 0,1 0 0 0 0,-1 1 0 0 0,0-1 0 0 0,1 0 0 0 0,-1 1-1 0 0,0-1 1 0 0,1 0 0 0 0,-1 0 0 0 0,0 0 0 0 0,1 0 0 0 0,-1 0 0 0 0,0 0 0 0 0,0 0 0 0 0,1 0 0 0 0,-1 0 0 0 0,0 0 0 0 0,1 0 0 0 0,-1 0 0 0 0,0-1 0 0 0,0 1 0 0 0,1 0 0 0 0,-1 0 0 0 0,0-1 0 0 0,1 1 0 0 0,-1 0 0 0 0,1-1 0 0 0,-1 1 0 0 0,1-1 0 0 0,-1 1 0 0 0,0-1 0 0 0,1 1 0 0 0,0-1 0 0 0,-1 1 0 0 0,1-1 0 0 0,-1 0 0 0 0,1 1 0 0 0,0-1-1 0 0,-1 1 1 0 0,1-1 0 0 0,0 0 0 0 0,-3-5-2 0 0,1 0 0 0 0,0 1 0 0 0,0-1 0 0 0,1 0 0 0 0,-1 0 0 0 0,1 0 0 0 0,1-1 0 0 0,-1 1 0 0 0,1 0 0 0 0,0 0 0 0 0,0 0 0 0 0,1 0 0 0 0,0 0-1 0 0,0 0 1 0 0,1 0 0 0 0,-1 0 0 0 0,1 0 0 0 0,0 0 0 0 0,1 0 0 0 0,1-3 2 0 0,-3 8 92 0 0,14 1 213 0 0,-12 1-287 0 0,-1 1 1 0 0,1-1-1 0 0,0 1 0 0 0,0-1 0 0 0,0 1 0 0 0,-1 0 0 0 0,1 0 0 0 0,-1 0 0 0 0,0 0 0 0 0,1 1 0 0 0,-1-1 0 0 0,0 1 0 0 0,0-1 0 0 0,-1 1 0 0 0,1-1 0 0 0,0 1 1 0 0,-1 0-1 0 0,0 0 0 0 0,0 0 0 0 0,1 0 0 0 0,-2 0 0 0 0,1 0 0 0 0,0 0 0 0 0,-1 1 0 0 0,1-1 0 0 0,-1 0 0 0 0,0 0 0 0 0,0 0 0 0 0,0 2-18 0 0,0-4 11 0 0,0 1-6 0 0,0-1 0 0 0,0 1 0 0 0,0 0 1 0 0,0-1-1 0 0,0 1 0 0 0,0-1 0 0 0,0 1 1 0 0,-1-1-1 0 0,1 1 0 0 0,0 0 0 0 0,-1-1 0 0 0,1 1 1 0 0,-1-1-1 0 0,0 1 0 0 0,1-1 0 0 0,-1 0 0 0 0,0 1 1 0 0,0-1-1 0 0,0 0 0 0 0,0 0 0 0 0,0 1 1 0 0,0-1-1 0 0,-1 0 0 0 0,1 0 0 0 0,0 0 0 0 0,0 0 1 0 0,-1-1-1 0 0,1 1 0 0 0,-1 0 0 0 0,1 0 0 0 0,0-1 1 0 0,-2 1-6 0 0,-16-5 10 0 0,16 1-15 0 0,1 0-1 0 0,0 0 0 0 0,-1-1 0 0 0,1 1 0 0 0,1-1 0 0 0,-1 1 0 0 0,0-1 1 0 0,1 0-1 0 0,0 0 0 0 0,0 0 0 0 0,0 0 0 0 0,0 0 0 0 0,1 0 1 0 0,-1 0-1 0 0,1 0 0 0 0,0 0 0 0 0,0 0 0 0 0,1 0 0 0 0,-1 0 0 0 0,1 0 1 0 0,0 0-1 0 0,0 1 0 0 0,0-1 0 0 0,0 0 0 0 0,1 0 0 0 0,1-1 6 0 0,-1-3-53 0 0,-1 8 61 0 0,0-1 0 0 0,0 1 1 0 0,0 0-1 0 0,0 0 0 0 0,0 0 0 0 0,0 0 0 0 0,0 0 0 0 0,0 0 0 0 0,0 0 1 0 0,0 0-1 0 0,0 0 0 0 0,0 1 0 0 0,0-1 0 0 0,0 0 0 0 0,0 1 1 0 0,0-1-1 0 0,0 1 0 0 0,0-1 0 0 0,0 1 0 0 0,0-1 0 0 0,0 1 1 0 0,0 0-1 0 0,-1-1 0 0 0,1 1 0 0 0,0 0 0 0 0,-1 0 0 0 0,1-1 1 0 0,0 1-1 0 0,-1 0-8 0 0,2 1 24 0 0,0 0 11 0 0,1 1 0 0 0,0 0 0 0 0,-1 0 0 0 0,0 0 0 0 0,1 1 0 0 0,-1-1 0 0 0,-1 0 0 0 0,1 1 0 0 0,0-1 0 0 0,-1 1 0 0 0,0 0 0 0 0,1 0 0 0 0,-2-1 0 0 0,1 1 0 0 0,0 0 0 0 0,-1 0 0 0 0,1 0 0 0 0,-1 0 0 0 0,0 0 0 0 0,-1 0 0 0 0,1 0 0 0 0,-1-1 0 0 0,0 1 0 0 0,1 0 0 0 0,-2 0 0 0 0,1 0 0 0 0,0-1 0 0 0,-1 1-1 0 0,0-1 1 0 0,1 1 0 0 0,-1-1 0 0 0,-1 0 0 0 0,1 0 0 0 0,0 1 0 0 0,-3 1-35 0 0,1-4 9 0 0,1-1 0 0 0,0 0 0 0 0,0 1 0 0 0,-1-1-1 0 0,1 0 1 0 0,0 0 0 0 0,0-1 0 0 0,-1 1 0 0 0,1-1-1 0 0,0 1 1 0 0,0-1 0 0 0,0 0 0 0 0,0-1 0 0 0,0 1-1 0 0,0 0 1 0 0,0-1 0 0 0,0 1 0 0 0,0-1 0 0 0,0 0-1 0 0,0-1-8 0 0,-3-2 0 0 0,0 1 0 0 0,0-1 0 0 0,1-1 0 0 0,0 1 0 0 0,0-1 0 0 0,0 0 0 0 0,1 0 0 0 0,0 0 0 0 0,0-1 0 0 0,0 1 0 0 0,1-1 0 0 0,0 0 0 0 0,0 0 0 0 0,1 0 0 0 0,0 0 0 0 0,0-1 0 0 0,1 1 0 0 0,-1-8 0 0 0,3 13 0 0 0,0 0 0 0 0,0 0 0 0 0,0 1 0 0 0,0-1 0 0 0,1 0 0 0 0,-1 0 0 0 0,0 1 0 0 0,1-1 0 0 0,-1 1 0 0 0,1-1 0 0 0,0 1 0 0 0,0 0 0 0 0,-1 0 0 0 0,1 0 0 0 0,0 0 0 0 0,0 0 0 0 0,0 0 0 0 0,0 0 0 0 0,0 0 0 0 0,0 1 0 0 0,0-1 0 0 0,0 1 0 0 0,1 0 0 0 0,-1 0 0 0 0,0-1 0 0 0,0 1 0 0 0,0 1 0 0 0,0-1 0 0 0,1 0 0 0 0,-1 0 0 0 0,0 1 0 0 0,0-1 0 0 0,0 1 0 0 0,1 0 0 0 0,4 1 23 0 0,0-1 0 0 0,0 2 0 0 0,-1-1 0 0 0,1 1 0 0 0,0-1 0 0 0,-1 2 0 0 0,0-1 0 0 0,0 1 0 0 0,0 0 0 0 0,0 0 0 0 0,-1 1 0 0 0,0-1-1 0 0,1 1 1 0 0,-2 1 0 0 0,2 0-23 0 0,0 26 72 0 0,-6-30-78 0 0,-1 0 0 0 0,1 0 0 0 0,-1 0 0 0 0,0 0 0 0 0,0-1 0 0 0,0 1 0 0 0,0 0 0 0 0,0-1 0 0 0,0 1 0 0 0,0 0 0 0 0,0-1 0 0 0,-1 1 0 0 0,1-1 0 0 0,0 0-1 0 0,-1 0 1 0 0,0 1 0 0 0,1-1 0 0 0,-1 0 0 0 0,0 0 0 0 0,1 0 0 0 0,-1-1 0 0 0,0 1 0 0 0,0 0 0 0 0,0-1 0 0 0,0 1 0 0 0,1-1 0 0 0,-1 1 0 0 0,0-1 0 0 0,0 0 0 0 0,0 0 0 0 0,0 0 0 0 0,0 0 0 0 0,0 0-1 0 0,0-1 1 0 0,0 1 0 0 0,0 0 0 0 0,-1-1 6 0 0,0 0-8 0 0,1 1 0 0 0,0-1 0 0 0,-1 1 0 0 0,1-1 0 0 0,-1 0 0 0 0,1 0 0 0 0,0 0 0 0 0,-1 0 0 0 0,1-1 0 0 0,0 1 0 0 0,0 0 0 0 0,0-1 0 0 0,0 0 0 0 0,0 1 0 0 0,1-1 0 0 0,-1 0 0 0 0,0 0 0 0 0,1 0 0 0 0,-1 0 0 0 0,1 0 0 0 0,0 0 0 0 0,0-1 0 0 0,0 1 0 0 0,0 0 0 0 0,0-1 0 0 0,0 1 0 0 0,0-1 0 0 0,1 1 0 0 0,-1-1 0 0 0,1 1 0 0 0,0-1 0 0 0,0 1 0 0 0,0-1 0 0 0,0 0 8 0 0,3-1 6 0 0,0 1 0 0 0,1 0 0 0 0,-1-1 0 0 0,1 1-1 0 0,0 0 1 0 0,-1 1 0 0 0,1-1 0 0 0,1 1 0 0 0,-1 0-1 0 0,0 0 1 0 0,0 0 0 0 0,5-1-6 0 0,-5 1-6 0 0,54-4 6 0 0,-50 8 0 0 0,-7-1 0 0 0,0 0 0 0 0,0 1 0 0 0,0-1 0 0 0,0 0 0 0 0,0 1 0 0 0,0-1 0 0 0,0 1 0 0 0,0-1 0 0 0,-1 1 0 0 0,1-1 0 0 0,0 1 0 0 0,-1-1 0 0 0,1 1 0 0 0,-1 0 0 0 0,0-1 0 0 0,0 1 0 0 0,1 0 0 0 0,-1-1 0 0 0,0 1 0 0 0,0 0 0 0 0,-1-1 0 0 0,1 1 0 0 0,0 0 0 0 0,0-1 0 0 0,-1 1 0 0 0,1-1 0 0 0,-1 1 0 0 0,0 0 0 0 0,1-1 0 0 0,-2 2 0 0 0,1 0-10 0 0,-1 1 0 0 0,0-1 0 0 0,0 1 0 0 0,0-1 0 0 0,0 0 0 0 0,0 0 0 0 0,-1 0 0 0 0,0 0 0 0 0,1 0 0 0 0,-1-1 0 0 0,0 1 0 0 0,0-1 0 0 0,0 0-1 0 0,-1 1 1 0 0,1-1 0 0 0,-1-1 0 0 0,1 1 0 0 0,-1-1 0 0 0,1 1 0 0 0,-1-1 0 0 0,0 0 0 0 0,0 0 0 0 0,1-1 0 0 0,-1 1 0 0 0,0-1 0 0 0,0 0 0 0 0,0 0 0 0 0,0 0 0 0 0,0 0 0 0 0,0-1-1 0 0,0 1 1 0 0,1-1 0 0 0,-2-1 10 0 0,4 1-1 0 0,-1 0 1 0 0,1 0-1 0 0,0 0 0 0 0,0-1 0 0 0,1 1 0 0 0,-1 0 0 0 0,0-1 0 0 0,0 1 1 0 0,1-1-1 0 0,-1 1 0 0 0,0-1 0 0 0,1 1 0 0 0,0-1 0 0 0,-1 1 0 0 0,1-1 1 0 0,0 0-1 0 0,0 1 0 0 0,0-1 0 0 0,0 0 0 0 0,0 1 0 0 0,0-1 0 0 0,0 1 1 0 0,1-1-1 0 0,-1 0 0 0 0,1 1 0 0 0,-1-1 0 0 0,1 1 0 0 0,0-1 1 0 0,0-6-48 0 0,5 3 24 0 0,-5 5 22 0 0,0-1 0 0 0,0 0 0 0 0,0 0 0 0 0,0 1 0 0 0,0-1 0 0 0,1 1-1 0 0,-1-1 1 0 0,0 1 0 0 0,0-1 0 0 0,0 1 0 0 0,0 0 0 0 0,1 0 0 0 0,-1 0-1 0 0,0-1 1 0 0,0 1 0 0 0,1 0 0 0 0,-1 0 0 0 0,0 1 0 0 0,0-1 0 0 0,0 0-1 0 0,1 0 1 0 0,-1 1 0 0 0,0-1 0 0 0,0 0 0 0 0,0 1 0 0 0,0-1 0 0 0,0 1 0 0 0,1 0-1 0 0,-1-1 1 0 0,1 2 2 0 0,6 2-125 0 0,14 5-1455 0 0,-12-2 625 0 0</inkml:trace>
  <inkml:trace contextRef="#ctx0" brushRef="#br0" timeOffset="11364.97">875 265 3680 0 0,'14'3'360'0'0,"17"-22"2154"0"0,-30 19-2497 0 0,0-1 0 0 0,-1 1 0 0 0,1 0 0 0 0,-1-1 0 0 0,1 1 0 0 0,0 0 0 0 0,-1-1-1 0 0,1 1 1 0 0,0 0 0 0 0,-1 0 0 0 0,1 0 0 0 0,0 0 0 0 0,-1-1 0 0 0,1 1 0 0 0,0 0 0 0 0,-1 0-1 0 0,1 0 1 0 0,0 1 0 0 0,-1-1 0 0 0,1 0 0 0 0,0 0 0 0 0,-1 0 0 0 0,1 0 0 0 0,0 1-1 0 0,-1-1 1 0 0,1 0 0 0 0,0 0 0 0 0,-1 1 0 0 0,1-1 0 0 0,-1 1 0 0 0,1-1 0 0 0,-1 1-1 0 0,1-1 1 0 0,-1 1 0 0 0,1-1 0 0 0,-1 1 0 0 0,1-1 0 0 0,-1 1 0 0 0,0-1 0 0 0,1 1-1 0 0,-1 0-16 0 0,17 6 306 0 0,-15-6-357 0 0,0 0-1 0 0,0 0 1 0 0,-1 0 0 0 0,1 0 0 0 0,0-1-1 0 0,0 1 1 0 0,0-1 0 0 0,0 1 0 0 0,0-1-1 0 0,0 0 1 0 0,0 1 0 0 0,0-1 0 0 0,0 0 0 0 0,0 0-1 0 0,0-1 1 0 0,0 1 0 0 0,0 0 0 0 0,0-1-1 0 0,0 1 1 0 0,-1-1 0 0 0,1 1 0 0 0,0-1-1 0 0,0 0 1 0 0,0 0 0 0 0,0 0 0 0 0,0-1 51 0 0,4-2 455 0 0,-6 4-355 0 0,1-1 0 0 0,-1 1-1 0 0,1-1 1 0 0,-1 1-1 0 0,1-1 1 0 0,-1 1 0 0 0,1-1-1 0 0,-1 1 1 0 0,1-1-1 0 0,-1 1 1 0 0,1 0 0 0 0,0-1-1 0 0,-1 1 1 0 0,1 0-1 0 0,0 0 1 0 0,-1 0 0 0 0,1-1-1 0 0,0 1 1 0 0,-1 0-1 0 0,1 0 1 0 0,0 0 0 0 0,-1 0-1 0 0,1 0 1 0 0,0 0-1 0 0,-1 0 1 0 0,1 0 0 0 0,0 1-1 0 0,0-1 1 0 0,-1 0-1 0 0,1 0 1 0 0,-1 0 0 0 0,1 1-1 0 0,0-1 1 0 0,-1 0-1 0 0,1 1 1 0 0,-1-1 0 0 0,1 1-1 0 0,0-1 1 0 0,-1 0-1 0 0,1 1 1 0 0,-1-1 0 0 0,0 1-1 0 0,1 0 1 0 0,-1-1-1 0 0,1 1 1 0 0,-1 0-100 0 0,69 46 1623 0 0,-15-26-631 0 0,-29-14-1915 0 0,-14-7-3690 0 0</inkml:trace>
  <inkml:trace contextRef="#ctx0" brushRef="#br0" timeOffset="10787">0 274 5064 0 0,'1'0'232'0'0,"40"-10"974"0"0,-11 2 3213 0 0,-3 10-2951 0 0,-7 2-1324 0 0,13 6-711 0 0,-14-8-3321 0 0,-17-2 402 0 0</inkml:trace>
  <inkml:trace contextRef="#ctx0" brushRef="#br0" timeOffset="11036.93">228 304 3680 0 0,'5'1'381'0'0,"25"5"1724"0"0,-8 1 1599 0 0,0 2-3062 0 0,14-2-312 0 0,-4 2-379 0 0,55 30 8 0 0,-16-44-719 0 0,-41-4 809 0 0,42 11-208 0 0,-41 11 149 0 0,-13-7-154 0 0,-7-3-16 0 0</inkml:trace>
  <inkml:trace contextRef="#ctx0" brushRef="#br0" timeOffset="12442.82">610 409 12096 0 0,'-1'-1'88'0'0,"1"0"1"0"0,-1 0-1 0 0,1 0 0 0 0,0 0 1 0 0,-1 0-1 0 0,1 0 1 0 0,0 0-1 0 0,0 0 1 0 0,-1 0-1 0 0,1 0 1 0 0,0 0-1 0 0,0 0 1 0 0,0 0-1 0 0,0 0 1 0 0,0 0-1 0 0,1 0 0 0 0,-1 0 1 0 0,0 0-1 0 0,0 1 1 0 0,1-1-1 0 0,-1 0 1 0 0,0 0-1 0 0,1 0 1 0 0,-1 0-1 0 0,1 0 1 0 0,-1 0-1 0 0,1 0 0 0 0,0 1 1 0 0,-1-1-1 0 0,1 0 1 0 0,0 1-1 0 0,-1-1 1 0 0,1 0-1 0 0,0 1 1 0 0,0-1-1 0 0,0 1 1 0 0,0-1-1 0 0,-1 1 1 0 0,1-1-1 0 0,0 1 0 0 0,0 0 1 0 0,0-1-1 0 0,0 1 1 0 0,0 0-1 0 0,0 0 1 0 0,0 0-1 0 0,0 0 1 0 0,0 0-89 0 0,14-8 1599 0 0,-9 3-1488 0 0,1 1 0 0 0,-1 0 1 0 0,1 0-1 0 0,0 1 0 0 0,0 0 0 0 0,0 0 1 0 0,0 1-1 0 0,1 0 0 0 0,-1 0 0 0 0,1 1 1 0 0,-1 0-1 0 0,1 0 0 0 0,-1 0 0 0 0,1 1 1 0 0,0 0-1 0 0,-1 1 0 0 0,1 0 0 0 0,1 0-111 0 0,26 12-2261 0 0,-26-9-913 0 0,6 2-3054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57.885"/>
    </inkml:context>
    <inkml:brush xml:id="br0">
      <inkml:brushProperty name="width" value="0.025" units="cm"/>
      <inkml:brushProperty name="height" value="0.025" units="cm"/>
    </inkml:brush>
  </inkml:definitions>
  <inkml:trace contextRef="#ctx0" brushRef="#br0">228 126 8288 0 0,'0'0'638'0'0,"0"-1"-414"0"0,1-29 2249 0 0,-2 12 5905 0 0,12 37-7525 0 0,12 53-124 0 0,-6 24-323 0 0,-10-85-328 0 0,-3-10-30 0 0,26-24-25 0 0,14-58 30 0 0,10-75-53 0 0,-52 141 6 0 0,-2 17 80 0 0,-57 337 462 0 0,52-308-469 0 0,-1 0 0 0 0,-2-1-1 0 0,0 1 1 0 0,-2-2 0 0 0,-2 1-1 0 0,-7 12-78 0 0,14-34 30 0 0,0-1 0 0 0,-1 1 0 0 0,0-1 0 0 0,0 0 0 0 0,0-1 0 0 0,-1 0 0 0 0,0 0 0 0 0,0 0 0 0 0,-1-1 0 0 0,0 0 0 0 0,0 0 0 0 0,0-1 0 0 0,0 0 0 0 0,-1 0 0 0 0,1-1 0 0 0,-1 0 0 0 0,0-1 0 0 0,0 0 0 0 0,0 0 0 0 0,0-1 0 0 0,0 0 0 0 0,0 0 0 0 0,-1-1 0 0 0,1-1 0 0 0,0 1 0 0 0,0-2 0 0 0,0 1 0 0 0,-6-3-30 0 0,-32-5-2254 0 0,36 6 1036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58.354"/>
    </inkml:context>
    <inkml:brush xml:id="br0">
      <inkml:brushProperty name="width" value="0.025" units="cm"/>
      <inkml:brushProperty name="height" value="0.025" units="cm"/>
    </inkml:brush>
  </inkml:definitions>
  <inkml:trace contextRef="#ctx0" brushRef="#br0">166 1 13824 0 0,'0'0'629'0'0,"0"0"-12"0"0,-9 0-420 0 0,9 1 3151 0 0,3-1-3324 0 0,1 0-1 0 0,-1 1 1 0 0,0 0-1 0 0,0-1 1 0 0,0 1 0 0 0,0 0-1 0 0,-1 0 1 0 0,1 1-1 0 0,0-1 1 0 0,0 1-1 0 0,-1-1 1 0 0,1 1-1 0 0,-1 0 1 0 0,1 0-1 0 0,-1 0 1 0 0,0 0-1 0 0,0 0 1 0 0,0 1-1 0 0,0-1 1 0 0,0 1-1 0 0,0-1 1 0 0,-1 1-1 0 0,1 0 1 0 0,-1 0-1 0 0,0-1 1 0 0,0 1-1 0 0,0 0 1 0 0,0 0-1 0 0,0 0 1 0 0,-1 0-1 0 0,1 0 1 0 0,-1 1-1 0 0,0 1-23 0 0,1 1 0 0 0,-1-1 0 0 0,0 1 0 0 0,-1-1 0 0 0,1 0 0 0 0,-1 1 0 0 0,0-1 0 0 0,0 1 0 0 0,-1-1 0 0 0,1 0 0 0 0,-1 0 0 0 0,0 0 0 0 0,-1 0 0 0 0,-27 43 1915 0 0,37-21-1750 0 0,19 8 281 0 0,-23-33-403 0 0,-1 0 0 0 0,1 0 1 0 0,-1 1-1 0 0,0-1 0 0 0,0 1 0 0 0,0-1 0 0 0,0 1 0 0 0,-1-1 0 0 0,1 1 0 0 0,-1 0 0 0 0,1 0 0 0 0,-1 0 1 0 0,0 0-1 0 0,0 0 0 0 0,0 0 0 0 0,-1 0 0 0 0,1 3-43 0 0,-2-4 13 0 0,1 0 1 0 0,-1 0-1 0 0,0-1 0 0 0,0 1 1 0 0,0 0-1 0 0,0 0 1 0 0,-1-1-1 0 0,1 1 0 0 0,0-1 1 0 0,-1 1-1 0 0,1-1 0 0 0,-1 1 1 0 0,0-1-1 0 0,1 0 1 0 0,-1 0-1 0 0,0 0 0 0 0,0 0 1 0 0,0 0-1 0 0,1 0 1 0 0,-1-1-1 0 0,0 1 0 0 0,0 0 1 0 0,0-1-1 0 0,-1 0-13 0 0,-15 9 134 0 0,-4 5 66 0 0,17-10-314 0 0,1-1 1 0 0,-1 0 0 0 0,0 0 0 0 0,1-1 0 0 0,-1 1 0 0 0,0-1 0 0 0,-1 0-1 0 0,1-1 1 0 0,0 1 0 0 0,-1-1 0 0 0,1 0 0 0 0,0 0 0 0 0,-1-1 0 0 0,-4 1 113 0 0,-35-5-1003 0 0,6-10-12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8.335"/>
    </inkml:context>
    <inkml:brush xml:id="br0">
      <inkml:brushProperty name="width" value="0.05" units="cm"/>
      <inkml:brushProperty name="height" value="0.05" units="cm"/>
      <inkml:brushProperty name="color" value="#E71224"/>
    </inkml:brush>
  </inkml:definitions>
  <inkml:trace contextRef="#ctx0" brushRef="#br0">8 0 3224 0 0,'0'17'4849'0'0,"-7"41"1574"0"0,10-13-11479 0 0,-3-40 984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8.601"/>
    </inkml:context>
    <inkml:brush xml:id="br0">
      <inkml:brushProperty name="width" value="0.05" units="cm"/>
      <inkml:brushProperty name="height" value="0.05" units="cm"/>
      <inkml:brushProperty name="color" value="#E71224"/>
    </inkml:brush>
  </inkml:definitions>
  <inkml:trace contextRef="#ctx0" brushRef="#br0">7 1 1840 0 0,'0'0'80'0'0,"0"0"16"0"0,0 7-96 0 0,0-7 0 0 0,-7 6 0 0 0,7 1 0 0 0,0 0 864 0 0,0-7 160 0 0,0 9 24 0 0,0-9-2232 0 0,3 7-440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8.790"/>
    </inkml:context>
    <inkml:brush xml:id="br0">
      <inkml:brushProperty name="width" value="0.05" units="cm"/>
      <inkml:brushProperty name="height" value="0.05" units="cm"/>
      <inkml:brushProperty name="color" value="#E71224"/>
    </inkml:brush>
  </inkml:definitions>
  <inkml:trace contextRef="#ctx0" brushRef="#br0">26 1 2304 0 0,'0'0'96'0'0,"0"0"32"0"0,0 0-128 0 0,-4 7 0 0 0,-3-5 0 0 0,3 5 0 0 0,4-7 1760 0 0,0 7 336 0 0,0-7 64 0 0,-4 6 16 0 0,0 4-1744 0 0,4-10-344 0 0,0 6-88 0 0,0 1 0 0 0,-3-1-160 0 0,3-6-56 0 0,0 10-8 0 0,0-3 0 0 0</inkml:trace>
  <inkml:trace contextRef="#ctx0" brushRef="#br0" timeOffset="1">7 249 4144 0 0,'0'0'319'0'0,"0"10"-198"0"0,-7 31 7754 0 0,14-2-7942 0 0,-7-30-837 0 0,0-7 440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4-07T15:17:05.609"/>
    </inkml:context>
    <inkml:brush xml:id="br0">
      <inkml:brushProperty name="width" value="0.025" units="cm"/>
      <inkml:brushProperty name="height" value="0.025" units="cm"/>
      <inkml:brushProperty name="ignorePressure" value="1"/>
    </inkml:brush>
    <inkml:context xml:id="ctx1">
      <inkml:inkSource xml:id="inkSrc3">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1-04-07T15:17:05.612"/>
    </inkml:context>
    <inkml:brush xml:id="br1">
      <inkml:brushProperty name="width" value="0.025" units="cm"/>
      <inkml:brushProperty name="height" value="0.025" units="cm"/>
    </inkml:brush>
    <inkml:brush xml:id="br2">
      <inkml:brushProperty name="width" value="0.05" units="cm"/>
      <inkml:brushProperty name="height" value="0.05" units="cm"/>
      <inkml:brushProperty name="color" value="#E71224"/>
    </inkml:brush>
  </inkml:definitions>
  <inkml:trace contextRef="#ctx0" brushRef="#br0">1577 129 0 0,'0'-9'0'0,"0"-27"0"0,0 25 0 0,0 16 0 0,0 20 0 0,0 1737 0 0,0-174 0 0,0-532 0 0,0 1331 0 0,0-2379 0 0</inkml:trace>
  <inkml:trace contextRef="#ctx0" brushRef="#br0" timeOffset="1">1577 6695 0 0,'0'88'0'0,"0"2450"0"0,0-2529 0 0</inkml:trace>
  <inkml:trace contextRef="#ctx0" brushRef="#br0" timeOffset="2">1015 9446 0 0,'-210'0'0'0,"233"0"0"0,11 0 0 0,6 0 0 0,9413 0 0 0,-9451 0 0 0,-4 0 0 0,-1 0 0 0</inkml:trace>
  <inkml:trace contextRef="#ctx1" brushRef="#br1">1611 9147 3360 0 0,'0'0'327'0'0,"0"0"631"0"0,0 0 275 0 0,0 0 58 0 0,0 0-99 0 0,0 1-463 0 0,-23 47 2127 0 0,23-1-2482 0 0,19 53-364 0 0,-16-89 3 0 0,-2 1 0 0 0,1-1 0 0 0,-1 1 0 0 0,-1-1 0 0 0,0 1 1 0 0,-1 0-1 0 0,0-1 0 0 0,0 1 0 0 0,-3 5-13 0 0,-10 54 0 0 0,3 66-560 0 0,7-28 272 0 0,0-51 234 0 0,0-50 38 0 0,5-17-18 0 0,1 3-20 0 0,-9-6-28 0 0</inkml:trace>
  <inkml:trace contextRef="#ctx1" brushRef="#br1" timeOffset="1">1637 9356 920 0 0,'-6'-8'-5'0'0,"3"6"5586"0"0,-9 10 419 0 0,0 18-3179 0 0,7-13-2209 0 0,-9 81-181 0 0,-1 58-431 0 0,8-72-376 0 0,11-54 82 0 0,-1-4-4230 0 0,-3-22 3542 0 0</inkml:trace>
  <inkml:trace contextRef="#ctx1" brushRef="#br1" timeOffset="2">1577 9535 8472 0 0,'8'-64'680'0'0,"-10"55"-651"0"0,6-22 744 0 0,-3 31 107 0 0,-1 0 31 0 0,0 0-34 0 0,-14 63 1846 0 0,-30 194-2476 0 0,40-183-262 0 0,4-37-58 0 0</inkml:trace>
  <inkml:trace contextRef="#ctx1" brushRef="#br1" timeOffset="3">10308 9258 7576 0 0,'0'0'333'0'0,"-1"1"-216"0"0,-1 0-31 0 0,-18 4 1291 0 0,-15 10 1627 0 0,9-11 199 0 0,25-4-2571 0 0,-3 1 1559 0 0,4 5-2097 0 0,-1-1 0 0 0,1 1-1 0 0,1-1 1 0 0,-1 0-1 0 0,1 1 1 0 0,0-1-1 0 0,0 0 1 0 0,0 0 0 0 0,1 1-1 0 0,0-1 1 0 0,0 0-1 0 0,0 0 1 0 0,1-1-1 0 0,-1 1 1 0 0,1 0 0 0 0,0-1-1 0 0,0 0 1 0 0,1 0-1 0 0,0 0 1 0 0,-1 0-1 0 0,1 0 1 0 0,0-1 0 0 0,1 1-1 0 0,-1-1 1 0 0,1 0-1 0 0,-1-1 1 0 0,1 1-1 0 0,4 1-93 0 0,61 29 574 0 0,-8-9-404 0 0,16 14-182 0 0,-41-15 612 0 0,-37-21-584 0 0,0-1 1 0 0,0 1-1 0 0,0-1 0 0 0,0 1 0 0 0,0-1 0 0 0,0 1 0 0 0,-1-1 0 0 0,1 1 0 0 0,0-1 0 0 0,-1 1 0 0 0,1-1 1 0 0,-1 1-1 0 0,0-1 0 0 0,1 0 0 0 0,-1 0 0 0 0,0 1 0 0 0,0-1 0 0 0,0 0 0 0 0,0 0 0 0 0,0 0 1 0 0,0 0-1 0 0,0 0 0 0 0,0 0 0 0 0,0 0 0 0 0,-1 0 0 0 0,1 0 0 0 0,0 0 0 0 0,-1-1 0 0 0,1 1 1 0 0,0-1-1 0 0,-1 1 0 0 0,1-1 0 0 0,-1 1 0 0 0,1-1 0 0 0,-1 0 0 0 0,1 0 0 0 0,-2 1-16 0 0,-4 1 34 0 0,-82 31 190 0 0,-68 53-54 0 0,119-60-1391 0 0,-1-1-4024 0 0,-2 1-2064 0 0</inkml:trace>
  <inkml:trace contextRef="#ctx1" brushRef="#br1" timeOffset="4">1596 18 6016 0 0,'-6'-11'563'0'0,"3"8"1811"0"0,1-1 4813 0 0,-7 65-4637 0 0,-15 32-1353 0 0,18-65-977 0 0,-2 1 0 0 0,0-1 0 0 0,-2-1 0 0 0,-1 1 0 0 0,-2-2 0 0 0,0 0 0 0 0,-17 25-220 0 0,-7 15 36 0 0,-28 56-376 0 0,63-120 22 0 0,3-12-505 0 0,17-43-54 0 0,33-61-125 0 0,-38 80 878 0 0,1 0-1 0 0,2 1 0 0 0,1 1 0 0 0,2 1 0 0 0,17-22 125 0 0,25 4 557 0 0,-59 48-457 0 0,0 1 0 0 0,1-1 0 0 0,-1 0 0 0 0,0 1 0 0 0,0 0 0 0 0,1-1 0 0 0,-1 1 0 0 0,0 0 0 0 0,1 0 0 0 0,-1 0 0 0 0,0 1-1 0 0,1-1 1 0 0,-1 0 0 0 0,0 1 0 0 0,0 0 0 0 0,1-1 0 0 0,-1 1 0 0 0,0 0 0 0 0,0 0 0 0 0,0 0 0 0 0,0 0 0 0 0,0 1 0 0 0,0-1 0 0 0,-1 0 0 0 0,1 1-1 0 0,0 0 1 0 0,0-1 0 0 0,-1 1 0 0 0,1 0 0 0 0,-1 0 0 0 0,0-1 0 0 0,1 2-100 0 0,61 127 1365 0 0,-49-98-1365 0 0</inkml:trace>
  <inkml:trace contextRef="#ctx1" brushRef="#br1" timeOffset="20">3044 8568 6880 0 0,'4'8'622'0'0,"-5"44"193"0"0,-6-17 1536 0 0,-7 21-779 0 0,22-21-1570 0 0,-12-24-703 0 0,3-1-272 0 0</inkml:trace>
  <inkml:trace contextRef="#ctx1" brushRef="#br1" timeOffset="21">3087 8993 4608 0 0,'-10'6'353'0'0,"-2"14"1067"0"0,8 0 3253 0 0,11 9-3703 0 0,-2-13-898 0 0,-8 6-632 0 0,3-8 358 0 0,-9 5 157 0 0,0-3-1170 0 0,16-11 453 0 0</inkml:trace>
  <inkml:trace contextRef="#ctx1" brushRef="#br1" timeOffset="22">3051 9307 6128 0 0,'8'17'259'0'0,"1"21"139"0"0,-15-13-127 0 0,9 19 1761 0 0,-2-16-496 0 0,-2-27-1094 0 0,-2 8-230 0 0,2-8 31 0 0,-5 8 984 0 0,6-9-1049 0 0,-11 11 1313 0 0,11-11-6660 0 0</inkml:trace>
  <inkml:trace contextRef="#ctx1" brushRef="#br1" timeOffset="23">1526 3118 10136 0 0,'0'0'464'0'0,"-15"3"308"0"0,15-3-739 0 0,-11 4 1181 0 0,12 3 4334 0 0,10 0-5548 0 0,51-4-300 0 0,-37-8-4745 0 0,-13 2-465 0 0</inkml:trace>
  <inkml:trace contextRef="#ctx1" brushRef="#br1" timeOffset="31">4851 8543 6448 0 0,'0'0'498'0'0,"-3"13"-152"0"0,-15 23 5176 0 0,10-6-5516 0 0,8-24-4642 0 0</inkml:trace>
  <inkml:trace contextRef="#ctx1" brushRef="#br1" timeOffset="32">4833 8821 9648 0 0,'2'1'49'0'0,"-1"0"0"0"0,0 0 0 0 0,0 0 0 0 0,0 1 0 0 0,0-1 0 0 0,0 0 0 0 0,0 1 0 0 0,-1-1 0 0 0,1 0 0 0 0,0 1 0 0 0,-1-1 0 0 0,1 1 0 0 0,-1-1 0 0 0,1 1 0 0 0,-1-1 0 0 0,0 1 0 0 0,0 0 0 0 0,0-1 0 0 0,0 1 1 0 0,0-1-1 0 0,0 1 0 0 0,0 0 0 0 0,0-1 0 0 0,0 1 0 0 0,-1-1 0 0 0,1 1 0 0 0,-1-1 0 0 0,1 1 0 0 0,-1-1 0 0 0,0 1 0 0 0,1-1 0 0 0,-2 2-49 0 0,-8 31 2445 0 0,6-21-2210 0 0,3-8-4044 0 0,1 1-511 0 0</inkml:trace>
  <inkml:trace contextRef="#ctx1" brushRef="#br1" timeOffset="33">4851 9121 7856 0 0,'-3'4'841'0'0,"-1"1"-826"0"0,-4 14 217 0 0,-10 26 661 0 0,22-35-3845 0 0,-4-9-13 0 0</inkml:trace>
  <inkml:trace contextRef="#ctx1" brushRef="#br1" timeOffset="34">4818 9386 4144 0 0,'0'5'368'0'0,"0"-5"-296"0"0,0 0-72 0 0,-4 11 0 0 0,-2 1 1776 0 0,1-1 336 0 0,1 1 72 0 0,-2-2 16 0 0,-1-3-960 0 0,-1 2-192 0 0,1 5-40 0 0,3-8-9 0 0,4-6-295 0 0,0 0-64 0 0,0 0-16 0 0,0 0 0 0 0,0 0-1160 0 0,0 0-232 0 0</inkml:trace>
  <inkml:trace contextRef="#ctx1" brushRef="#br1" timeOffset="67">1560 4587 8752 0 0,'0'0'673'0'0,"-9"-4"1178"0"0,9 2-1566 0 0,0 0-201 0 0,0 1 0 0 0,0 0 0 0 0,0-1 0 0 0,0 1 0 0 0,1-1 0 0 0,-1 1 0 0 0,0-1 0 0 0,1 1 1 0 0,-1 0-1 0 0,0-1 0 0 0,1 1 0 0 0,0-1 0 0 0,-1 1 0 0 0,1 0 0 0 0,0 0 0 0 0,0 0 0 0 0,-1-1 0 0 0,1 1 1 0 0,0 0-1 0 0,0 0 0 0 0,0 0 0 0 0,1 0 0 0 0,-1 0 0 0 0,0 0 0 0 0,0 1 0 0 0,0-1 0 0 0,1 0 0 0 0,-1 1 1 0 0,1-1-85 0 0,13 16 124 0 0,-15-11-72 0 0,0-1 1 0 0,1 1-1 0 0,-1 0 1 0 0,-1-1-1 0 0,1 1 1 0 0,0-1-1 0 0,-1 1 1 0 0,0-1-1 0 0,0 0 1 0 0,0 1-1 0 0,0-1 1 0 0,0 1-1 0 0,-1-1 1 0 0,1 0-1 0 0,-1 0 1 0 0,0 0-1 0 0,0 0 1 0 0,0 0-1 0 0,0-1 1 0 0,-1 1-1 0 0,1 0 1 0 0,-1-1-1 0 0,0 0 1 0 0,1 0-53 0 0,-1-1 87 0 0,0-1 0 0 0,0 0 0 0 0,0 0 0 0 0,1 0 0 0 0,-1-1 0 0 0,0 1 0 0 0,0-1 1 0 0,1 1-1 0 0,-1-1 0 0 0,0 0 0 0 0,1 0 0 0 0,-1 0 0 0 0,1 0 0 0 0,-1-1 1 0 0,1 1-1 0 0,-1-1 0 0 0,1 0 0 0 0,0 1 0 0 0,0-1 0 0 0,0 0 0 0 0,0 0 1 0 0,0 0-1 0 0,0 0 0 0 0,1-1 0 0 0,-1 1 0 0 0,1 0 0 0 0,0-1 0 0 0,-1 1 1 0 0,1-1-1 0 0,0 0 0 0 0,0 0-87 0 0,-11-35 393 0 0,12 37-269 0 0,0 1 17 0 0,0 0 3 0 0,0 0 19 0 0,0 0 77 0 0,13 20 563 0 0,1 25-422 0 0,-12-36-356 0 0,-1-7-27 0 0,-1-2-256 0 0,0 0-128 0 0,0 0-28 0 0</inkml:trace>
  <inkml:trace contextRef="#ctx1" brushRef="#br1" timeOffset="68">2882 9963 6448 0 0,'0'-1'26'0'0,"0"0"1"0"0,0 0-1 0 0,-1 0 1 0 0,1 0-1 0 0,0 0 1 0 0,-1 0-1 0 0,1 0 1 0 0,-1 0-1 0 0,1 0 1 0 0,-1 0-1 0 0,1 0 1 0 0,-1 0 0 0 0,0 0-1 0 0,0 0 1 0 0,1 1-1 0 0,-1-1 1 0 0,0 0-1 0 0,0 1 1 0 0,0-1-1 0 0,0 0 1 0 0,1 1-1 0 0,-1-1 1 0 0,0 1-1 0 0,0-1 1 0 0,0 1-1 0 0,0 0 1 0 0,0-1-1 0 0,0 1 1 0 0,-1 0-1 0 0,1 0 1 0 0,0 0-1 0 0,0 0 1 0 0,0 0-1 0 0,0 0 1 0 0,0 0-1 0 0,0 0-26 0 0,-22 12 5200 0 0,2-2-1457 0 0,-9-3-2585 0 0,26-7-904 0 0,3 1-56 0 0,-4 1-179 0 0,18-2 1430 0 0,20-6-1564 0 0,-26 4 270 0 0,0 0-1 0 0,1 1 1 0 0,-1-1-1 0 0,0 1 1 0 0,0 1-1 0 0,1 0 1 0 0,-1 0-1 0 0,0 0 1 0 0,1 1-1 0 0,-1 0 1 0 0,0 0-1 0 0,0 1 1 0 0,0 0-1 0 0,6 2-154 0 0,-11-3 0 0 0,8 4 0 0 0,-1-1 0 0 0,1 2 0 0 0,-1-1 0 0 0,0 2 0 0 0,0-1 0 0 0,0 1 0 0 0,-1 0 0 0 0,0 1 0 0 0,-1 0 0 0 0,0 0 0 0 0,0 0 0 0 0,3 6 0 0 0,41 94 0 0 0,-25-29 0 0 0,-22-60 52 0 0,-4-18-38 0 0,0 1-1 0 0,0-1 0 0 0,0 0 1 0 0,0 0-1 0 0,0 1 0 0 0,0-1 1 0 0,0 0-1 0 0,0 0 0 0 0,1 1 1 0 0,-1-1-1 0 0,0 0 0 0 0,1 0 1 0 0,-1 0-1 0 0,1 0 0 0 0,0 0 1 0 0,-1 1-1 0 0,1-1 0 0 0,0 0 1 0 0,0 0-1 0 0,0-1 0 0 0,-1 1 1 0 0,1 0-1 0 0,0 0 0 0 0,0 0 1 0 0,0-1-1 0 0,1 2-13 0 0,13-9-1814 0 0,-11-2 1197 0 0,6-8-2076 0 0,-9 7 1171 0 0</inkml:trace>
  <inkml:trace contextRef="#ctx1" brushRef="#br1" timeOffset="69">3323 9788 12032 0 0,'-74'72'6547'0'0,"33"-18"-5153"0"0,-39 44-549 0 0,-16 98-45 0 0,34-112 68 0 0,3-35-3 0 0,42-42-627 0 0,16-7-205 0 0,1 0-140 0 0,22-10-1373 0 0,-11-5-1952 0 0,-1 8-3443 0 0</inkml:trace>
  <inkml:trace contextRef="#ctx1" brushRef="#br1" timeOffset="70">3389 10166 15896 0 0,'0'0'362'0'0,"0"0"47"0"0,-3 17 563 0 0,-17 61 3022 0 0,10-20-2786 0 0,-1 37-358 0 0,9-72-751 0 0,1-19-89 0 0,0 0 0 0 0,0 0 0 0 0,1 0-1 0 0,0 0 1 0 0,0 0 0 0 0,0 0-1 0 0,0 0 1 0 0,1 0 0 0 0,-1 0 0 0 0,1-1-1 0 0,0 1 1 0 0,0 0 0 0 0,0 0 0 0 0,1-1-1 0 0,-1 1 1 0 0,2 2-10 0 0,5-4 219 0 0,-5-1-1758 0 0,-2 0-3873 0 0,-1-1-1986 0 0</inkml:trace>
  <inkml:trace contextRef="#ctx1" brushRef="#br1" timeOffset="71">4683 9999 7368 0 0,'0'0'333'0'0,"-2"2"0"0"0,-4 2-213 0 0,0-3 176 0 0,-20-10 6537 0 0,20-14-3889 0 0,26-26-1845 0 0,-17 45-1093 0 0,1 0 0 0 0,-1 0 0 0 0,1 1 0 0 0,-1-1 0 0 0,1 1 0 0 0,0 0 0 0 0,0 0 0 0 0,1 1 0 0 0,-1-1 0 0 0,1 1 0 0 0,-1 0 0 0 0,1 0-1 0 0,0 0 1 0 0,-1 1 0 0 0,1-1 0 0 0,0 1 0 0 0,0 0 0 0 0,0 1 0 0 0,0-1 0 0 0,0 1 0 0 0,0 0 0 0 0,0 0 0 0 0,1 1 0 0 0,-1-1 0 0 0,-1 1 0 0 0,1 0 0 0 0,0 1 0 0 0,4 1-6 0 0,1 2 39 0 0,0 0-1 0 0,0 0 1 0 0,-1 1 0 0 0,0 1 0 0 0,-1 0 0 0 0,1 0 0 0 0,-1 0 0 0 0,0 1-1 0 0,-1 0 1 0 0,0 1 0 0 0,0 0 0 0 0,-1 0 0 0 0,0 0 0 0 0,2 7-39 0 0,7 6 48 0 0,-2 1 1 0 0,0 1-1 0 0,-2 0 1 0 0,-1 1-1 0 0,0 0 0 0 0,2 14-48 0 0,3 6 516 0 0,-15-43-438 0 0,0-2-36 0 0,0 0-120 0 0,0 0-73 0 0,0 0-17 0 0,0 0-180 0 0,0 0-728 0 0,0 0-315 0 0,0 0-64 0 0</inkml:trace>
  <inkml:trace contextRef="#ctx1" brushRef="#br1" timeOffset="72">5109 9807 7832 0 0,'0'0'602'0'0,"0"0"-144"0"0,-8 3 2595 0 0,-20 25 1693 0 0,1 30-2161 0 0,8-17-1896 0 0,-54 86 161 0 0,0-39-546 0 0,-1-12 56 0 0,67-70-360 0 0,1-3-134 0 0,5-3-570 0 0,1 0-263 0 0,1 0-1142 0 0,4 0-4368 0 0</inkml:trace>
  <inkml:trace contextRef="#ctx1" brushRef="#br1" timeOffset="73">5333 10078 13360 0 0,'-10'-11'2004'0'0,"9"11"-1396"0"0,1 0 27 0 0,0 0-37 0 0,0 0-178 0 0,0 0-72 0 0,39 73 550 0 0,-39-67-843 0 0,0 0 0 0 0,0 0 0 0 0,0-1 0 0 0,-1 1 0 0 0,0 0 0 0 0,0-1 0 0 0,-1 1 0 0 0,1-1 0 0 0,-1 1 0 0 0,-1-1 0 0 0,1 0 0 0 0,-1 0 0 0 0,1 0 0 0 0,-2 0 0 0 0,1 0 0 0 0,0-1 0 0 0,-1 1 0 0 0,0-1 0 0 0,0 0 0 0 0,0 0 0 0 0,-2 1-55 0 0,-31 47 2309 0 0,36-51-1822 0 0,1-1-106 0 0,1 1-340 0 0,0 0-1 0 0,-1 0 0 0 0,1 0 1 0 0,0 0-1 0 0,-1 0 1 0 0,1 0-1 0 0,0 0 0 0 0,0-1 1 0 0,0 1-1 0 0,0 0 0 0 0,0-1 1 0 0,0 1-1 0 0,0 0 0 0 0,0-1 1 0 0,0 1-1 0 0,0-1 1 0 0,0 0-1 0 0,1 1 0 0 0,-1-1 1 0 0,0 0-1 0 0,0 0 0 0 0,0 0 1 0 0,0 0-1 0 0,1 0 0 0 0,-1 0 1 0 0,1 0-41 0 0,0 0 10 0 0,128 2-1146 0 0,-109-4-160 0 0</inkml:trace>
  <inkml:trace contextRef="#ctx1" brushRef="#br1" timeOffset="74">8633 9993 8288 0 0,'-5'-11'889'0'0,"-5"-6"-199"0"0,6 6 4997 0 0,13-6-2015 0 0,37 15-3515 0 0,-31 8 26 0 0,-1 1 0 0 0,0 0 0 0 0,-1 2 0 0 0,0-1 0 0 0,0 1 0 0 0,0 1 0 0 0,-2 1 0 0 0,1-1 0 0 0,6 9-183 0 0,51 64 625 0 0,16 23-229 0 0,-52-19-346 0 0,-33-85-934 0 0,0-2-299 0 0,0 0-1120 0 0,0 0-4276 0 0</inkml:trace>
  <inkml:trace contextRef="#ctx1" brushRef="#br1" timeOffset="75">9040 9823 920 0 0,'-7'-6'3680'0'0,"-28"23"9238"0"0,29-12-11962 0 0,-10 10-724 0 0,1 0-1 0 0,0 1 1 0 0,2 1 0 0 0,0 0 0 0 0,1 1-1 0 0,0 0 1 0 0,2 0 0 0 0,0 2-1 0 0,-2 6-231 0 0,-35 75 0 0 0,-23-3 0 0 0,50-72 54 0 0,36-42-2792 0 0,-6 6-3753 0 0</inkml:trace>
  <inkml:trace contextRef="#ctx1" brushRef="#br1" timeOffset="76">9290 9999 13360 0 0,'5'3'642'0'0,"56"25"958"0"0,-25 7 1997 0 0,-40 23-4893 0 0,2-50 1305 0 0,0-1 0 0 0,-1 0-1 0 0,0 0 1 0 0,0 0 0 0 0,-1 0-1 0 0,0-1 1 0 0,0 1-1 0 0,-1-1 1 0 0,-4 5-9 0 0,-20 33 104 0 0,10-9 194 0 0,19-34-180 0 0,8 10 422 0 0,-5-8-463 0 0,0 0 0 0 0,1-1 1 0 0,0 0-1 0 0,0 1 1 0 0,0-1-1 0 0,0-1 0 0 0,0 1 1 0 0,0 0-1 0 0,0-1 0 0 0,0 0 1 0 0,1 0-1 0 0,-1 0 1 0 0,0-1-1 0 0,1 0 0 0 0,-1 1 1 0 0,1-1-1 0 0,-1-1 0 0 0,0 1 1 0 0,1-1-1 0 0,-1 1 0 0 0,0-1 1 0 0,4-2-78 0 0,25 1 552 0 0,-31 1-530 0 0,0 1 0 0 0,-1-1 0 0 0,1 1 0 0 0,0 0 1 0 0,0 0-1 0 0,-1 0 0 0 0,1 0 0 0 0,0 0 0 0 0,-1 0 0 0 0,1 1 0 0 0,0-1 0 0 0,-1 1 0 0 0,1-1 0 0 0,0 1 0 0 0,-1-1 0 0 0,1 1 0 0 0,-1 0 0 0 0,1 0 0 0 0,-1 0 0 0 0,1 0 0 0 0,-1 0 0 0 0,0 0 0 0 0,1 0 0 0 0,-1 0 0 0 0,0 0 0 0 0,0 1 0 0 0,0-1 0 0 0,0 0 0 0 0,0 1 0 0 0,0-1 0 0 0,0 1 0 0 0,0-1 0 0 0,-1 1 0 0 0,1 0 0 0 0,-1-1 0 0 0,1 1 0 0 0,-1 0 0 0 0,0-1 0 0 0,1 1 1 0 0,-1 0-1 0 0,0-1 0 0 0,0 1 0 0 0,0 0 0 0 0,0 0-22 0 0,-4 7 71 0 0,-1 0 1 0 0,1-1 0 0 0,-1 0 0 0 0,-1 0 0 0 0,1 0 0 0 0,-2 0-1 0 0,1-1 1 0 0,-6 5-72 0 0,8-8 12 0 0,-1 2 18 0 0,-38 39-929 0 0,14-18-4426 0 0,-1-3-1828 0 0</inkml:trace>
  <inkml:trace contextRef="#ctx1" brushRef="#br2" timeOffset="92">7353 9249 1840 0 0,'0'0'160'0'0,"0"0"-160"0"0,0 0 0 0 0,0 0 0 0 0,0 0 1432 0 0,0 5 248 0 0,0-5 48 0 0,-4 7 16 0 0,4-7-1056 0 0,-2 7-208 0 0,2-7-48 0 0,0 0-8 0 0,0 9-320 0 0,0-2-104 0 0,0 2 64 0 0,0-9-4376 0 0</inkml:trace>
  <inkml:trace contextRef="#ctx1" brushRef="#br2" timeOffset="93">7339 9425 3680 0 0,'0'0'328'0'0,"0"0"-264"0"0,0 0-64 0 0,0 0 0 0 0,0 0 1088 0 0,0 0 208 0 0,0 6 40 0 0,0-6 8 0 0,0 0-600 0 0,0 0-112 0 0,-7 6-24 0 0,7-6-8 0 0,0 10-192 0 0,0-10-40 0 0,0 0-8 0 0,0 7 0 0 0,0-7-632 0 0,0 0-128 0 0</inkml:trace>
  <inkml:trace contextRef="#ctx1" brushRef="#br2" timeOffset="94">7147 9986 5984 0 0,'0'0'464'0'0,"-1"1"-306"0"0,-21 14 3558 0 0,21-15-1660 0 0,1 0-169 0 0,0 0-798 0 0,0 0-346 0 0,0 0-67 0 0,0 0-79 0 0,0 0-261 0 0,13-20 253 0 0,-7 7-529 0 0,-5 9-3 0 0,0 0 0 0 0,0 1 0 0 0,0-1 0 0 0,1 1 0 0 0,0-1-1 0 0,-1 1 1 0 0,1 0 0 0 0,0-1 0 0 0,1 1 0 0 0,-1 0 0 0 0,1 0-1 0 0,-1 1 1 0 0,1-1 0 0 0,0 0 0 0 0,0 1 0 0 0,0 0 0 0 0,0 0-1 0 0,0 0 1 0 0,1 0 0 0 0,-1 0 0 0 0,1 1 0 0 0,-1-1 0 0 0,1 1-1 0 0,2-1-56 0 0,-2 2 61 0 0,1 0 0 0 0,-1 1 0 0 0,1-1-1 0 0,-1 1 1 0 0,1 0 0 0 0,-1 0 0 0 0,0 0-1 0 0,1 1 1 0 0,-1-1 0 0 0,0 1 0 0 0,0 0-1 0 0,0 0 1 0 0,0 1 0 0 0,-1-1 0 0 0,1 1-1 0 0,0 0 1 0 0,-1 0 0 0 0,0 0-1 0 0,0 0 1 0 0,2 3-61 0 0,49 77 433 0 0,-42-61-346 0 0,-1-4-65 0 0,-1 0 0 0 0,-1 1 0 0 0,-1 1 0 0 0,-1 0 0 0 0,0 0 0 0 0,-2 0-22 0 0,0 9 133 0 0,0-16 160 0 0,-3-11-3280 0 0,2-7 1481 0 0</inkml:trace>
  <inkml:trace contextRef="#ctx1" brushRef="#br2" timeOffset="95">7548 9793 10224 0 0,'0'0'464'0'0,"0"0"-8"0"0,-8 5 1022 0 0,2-2-951 0 0,-1 1 0 0 0,1 1 1 0 0,0-1-1 0 0,0 1 0 0 0,1 0 0 0 0,0 0 0 0 0,0 1 0 0 0,0-1 0 0 0,0 1 0 0 0,1 0 0 0 0,0 1 0 0 0,-1 0-527 0 0,-86 181 2495 0 0,69-154-2414 0 0,-2-2 1 0 0,-1-1-1 0 0,-1-2 0 0 0,-2 1-81 0 0,-53 47-392 0 0,63-56-489 0 0,17-20 474 0 0,1-1-153 0 0,0 0-638 0 0,0 0-282 0 0,0 0-57 0 0</inkml:trace>
  <inkml:trace contextRef="#ctx1" brushRef="#br2" timeOffset="96">7685 10156 13824 0 0,'0'0'314'0'0,"0"0"46"0"0,0 0 22 0 0,0 0-50 0 0,0 0-82 0 0,0 0 482 0 0,-5 0 1251 0 0,-1 3-1872 0 0,1-1 0 0 0,-1 1 0 0 0,1 0 0 0 0,0 0 1 0 0,0 0-1 0 0,0 1 0 0 0,0 0 0 0 0,0 0 0 0 0,1 0 0 0 0,0 1 0 0 0,-3 2-111 0 0,-48 52 0 0 0,37-41 1762 0 0,20-15-1761 0 0,-1 0 0 0 0,0 0 0 0 0,1-1 0 0 0,0 1 0 0 0,-1-1 0 0 0,1 1 0 0 0,0-1 0 0 0,0 0 0 0 0,1 1 0 0 0,-1-1 0 0 0,0 0 0 0 0,1 0 0 0 0,-1-1 0 0 0,1 1 0 0 0,-1 0 0 0 0,1-1 0 0 0,0 0 0 0 0,0 0 0 0 0,0 0 0 0 0,0 0 0 0 0,1 0-1 0 0,84 7 153 0 0,110 18-527 0 0,-192-25 204 0 0,3 0-200 0 0,-5 0-3829 0 0,-4-1 2489 0 0</inkml:trace>
  <inkml:trace contextRef="#ctx1" brushRef="#br2" timeOffset="97">7754 10199 2760 0 0,'0'0'536'0'0,"0"0"1209"0"0,-8 4 2911 0 0,4-1-4090 0 0,0 0 1 0 0,0 1-1 0 0,1-1 0 0 0,-1 1 0 0 0,1 0 0 0 0,0 0 1 0 0,0 0-1 0 0,0 0 0 0 0,0 1 0 0 0,1-1 1 0 0,-1 1-1 0 0,1 0 0 0 0,1-1 0 0 0,-1 1 1 0 0,1 0-1 0 0,-1 4-566 0 0,-3 12 212 0 0,2-1 0 0 0,0 1 0 0 0,2 0 0 0 0,0 1 0 0 0,1-1 0 0 0,1 0 0 0 0,2 0 0 0 0,0 0 0 0 0,1 3-212 0 0,-2-14-279 0 0,1 14-932 0 0</inkml:trace>
  <inkml:trace contextRef="#ctx1" brushRef="#br2" timeOffset="99">1575 5747 2304 0 0,'3'0'274'0'0,"8"0"289"0"0,7-2 2409 0 0,8-6-469 0 0,22 12-1235 0 0,-38-1-1448 0 0</inkml:trace>
  <inkml:trace contextRef="#ctx1" brushRef="#br2" timeOffset="100">1956 5718 2016 0 0,'0'0'88'0'0,"0"0"16"0"0,11 3-104 0 0</inkml:trace>
  <inkml:trace contextRef="#ctx1" brushRef="#br2" timeOffset="101">2419 5707 2760 0 0,'0'0'248'0'0,"0"0"-248"0"0,0 0 0 0 0,0 0 0 0 0,0 0 256 0 0,0 0 0 0 0,11 4 0 0 0,0-4 0 0 0,-11 0-256 0 0</inkml:trace>
  <inkml:trace contextRef="#ctx1" brushRef="#br2" timeOffset="135">1019 7354 13824 0 0,'0'0'304'0'0,"0"0"64"0"0,0 0 16 0 0,-7 6 0 0 0,-5 5-312 0 0,5-2-72 0 0,1 1 0 0 0,-3-1 0 0 0,3 5 424 0 0,2-1 72 0 0,0 6 15 0 0,4 0 1 0 0,0-2-160 0 0,-3 6-32 0 0,6-3-8 0 0,-3-1 0 0 0,4 2-1456 0 0,0-5-287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9.071"/>
    </inkml:context>
    <inkml:brush xml:id="br0">
      <inkml:brushProperty name="width" value="0.05" units="cm"/>
      <inkml:brushProperty name="height" value="0.05" units="cm"/>
      <inkml:brushProperty name="color" value="#E71224"/>
    </inkml:brush>
  </inkml:definitions>
  <inkml:trace contextRef="#ctx0" brushRef="#br0">15 1 2304 0 0,'0'7'234'0'0,"0"-3"3622"0"0,-11 16 2068 0 0,7 4-4404 0 0,7-6-1766 0 0,0-3-3573 0 0,-6-8-386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9.336"/>
    </inkml:context>
    <inkml:brush xml:id="br0">
      <inkml:brushProperty name="width" value="0.05" units="cm"/>
      <inkml:brushProperty name="height" value="0.05" units="cm"/>
      <inkml:brushProperty name="color" value="#E71224"/>
    </inkml:brush>
  </inkml:definitions>
  <inkml:trace contextRef="#ctx0" brushRef="#br0">37 1 6624 0 0,'0'0'298'0'0,"0"0"-3"0"0,0 1-188 0 0,-14 34 977 0 0,-9 40 5113 0 0,30-41-7489 0 0,-6-32-2020 0 0,-1-2-993 0 0</inkml:trace>
  <inkml:trace contextRef="#ctx0" brushRef="#br0" timeOffset="1">18 289 7112 0 0,'2'-7'370'0'0,"-4"15"918"0"0,2-7-285 0 0,-6 25 2865 0 0,6 17-6189 0 0,0-30-1847 0 0</inkml:trace>
  <inkml:trace contextRef="#ctx0" brushRef="#br0" timeOffset="2">29 520 456 0 0,'-5'58'7709'0'0,"-1"1"-4364"0"0,6-58-4211 0 0,0-1-2962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9.602"/>
    </inkml:context>
    <inkml:brush xml:id="br0">
      <inkml:brushProperty name="width" value="0.05" units="cm"/>
      <inkml:brushProperty name="height" value="0.05" units="cm"/>
      <inkml:brushProperty name="color" value="#E71224"/>
    </inkml:brush>
  </inkml:definitions>
  <inkml:trace contextRef="#ctx0" brushRef="#br0">22 1 2304 0 0,'0'16'457'0'0,"-15"28"7583"0"0,9-14-5932 0 0,12 12-2891 0 0,-6-33 449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9.852"/>
    </inkml:context>
    <inkml:brush xml:id="br0">
      <inkml:brushProperty name="width" value="0.05" units="cm"/>
      <inkml:brushProperty name="height" value="0.05" units="cm"/>
      <inkml:brushProperty name="color" value="#E71224"/>
    </inkml:brush>
  </inkml:definitions>
  <inkml:trace contextRef="#ctx0" brushRef="#br0">11 1 5064 0 0,'0'0'448'0'0,"0"0"-352"0"0,-4 9-96 0 0,1-2 0 0 0,3 0 1104 0 0,-4 0 208 0 0,4 0 32 0 0,0 2 16 0 0,0-2-752 0 0,0-7-144 0 0,0 5-32 0 0,0 6-8 0 0,0-1-424 0 0,0-10-160 0 0,0 6 8 0 0</inkml:trace>
  <inkml:trace contextRef="#ctx0" brushRef="#br0" timeOffset="1">33 305 2760 0 0,'0'0'248'0'0,"0"0"-248"0"0,0 0 0 0 0,0 0 0 0 0,0 0 1016 0 0,-3 10 152 0 0,-1-4 32 0 0,4 4 8 0 0,4-1-984 0 0,-4-9-224 0 0,0 11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0.024"/>
    </inkml:context>
    <inkml:brush xml:id="br0">
      <inkml:brushProperty name="width" value="0.05" units="cm"/>
      <inkml:brushProperty name="height" value="0.05" units="cm"/>
      <inkml:brushProperty name="color" value="#E71224"/>
    </inkml:brush>
  </inkml:definitions>
  <inkml:trace contextRef="#ctx0" brushRef="#br0">7 1 10136 0 0,'0'0'224'0'0,"0"0"40"0"0,0 6 16 0 0,-4 4 8 0 0,4-3-288 0 0,0 2 0 0 0,0-9 0 0 0,0 7 0 0 0,-3-2 232 0 0,3-5-8 0 0,0 0 0 0 0,0 0-3360 0 0,0 11-672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0.195"/>
    </inkml:context>
    <inkml:brush xml:id="br0">
      <inkml:brushProperty name="width" value="0.05" units="cm"/>
      <inkml:brushProperty name="height" value="0.05" units="cm"/>
      <inkml:brushProperty name="color" value="#E71224"/>
    </inkml:brush>
  </inkml:definitions>
  <inkml:trace contextRef="#ctx0" brushRef="#br0">4 1 1376 0 0,'0'0'127'0'0,"0"0"-1"0"0,0 0 1 0 0,0 1-1 0 0,0-1 1 0 0,0 0 0 0 0,0 0-1 0 0,0 0 1 0 0,0 1-1 0 0,0-1 1 0 0,0 0 0 0 0,0 0-1 0 0,0 0 1 0 0,0 0-1 0 0,0 1 1 0 0,0-1 0 0 0,0 0-1 0 0,0 0 1 0 0,0 0 0 0 0,0 1-1 0 0,0-1 1 0 0,1 0-1 0 0,-1 0 1 0 0,0 0 0 0 0,0 0-1 0 0,0 0 1 0 0,0 1-1 0 0,0-1 1 0 0,0 0 0 0 0,1 0-1 0 0,-1 0 1 0 0,0 0-1 0 0,0 0 1 0 0,0 0 0 0 0,0 0-1 0 0,1 0 1 0 0,-1 0 0 0 0,0 0-1 0 0,0 0 1 0 0,0 1-1 0 0,1-1 1 0 0,-1 0 0 0 0,0 0-1 0 0,0 0-126 0 0,-8 22 4153 0 0,16 21-4012 0 0,-5-23-1203 0 0,1-11 410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0.367"/>
    </inkml:context>
    <inkml:brush xml:id="br0">
      <inkml:brushProperty name="width" value="0.05" units="cm"/>
      <inkml:brushProperty name="height" value="0.05" units="cm"/>
      <inkml:brushProperty name="color" value="#E71224"/>
    </inkml:brush>
  </inkml:definitions>
  <inkml:trace contextRef="#ctx0" brushRef="#br0">19 0 3224 0 0,'0'1'240'0'0,"0"27"1245"0"0,-3-22-413 0 0,-6 33 3497 0 0,3-12-2607 0 0,16-14-4125 0 0,-5-6 1334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0.539"/>
    </inkml:context>
    <inkml:brush xml:id="br0">
      <inkml:brushProperty name="width" value="0.05" units="cm"/>
      <inkml:brushProperty name="height" value="0.05" units="cm"/>
      <inkml:brushProperty name="color" value="#E71224"/>
    </inkml:brush>
  </inkml:definitions>
  <inkml:trace contextRef="#ctx0" brushRef="#br0">19 0 1376 0 0,'0'0'65'0'0,"-8"14"2053"0"0,2 2 4267 0 0,1-2-3939 0 0,13 21-1340 0 0,6 0-5102 0 0,-11-28 2848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0.805"/>
    </inkml:context>
    <inkml:brush xml:id="br0">
      <inkml:brushProperty name="width" value="0.05" units="cm"/>
      <inkml:brushProperty name="height" value="0.05" units="cm"/>
      <inkml:brushProperty name="color" value="#E71224"/>
    </inkml:brush>
  </inkml:definitions>
  <inkml:trace contextRef="#ctx0" brushRef="#br0">27 0 6968 0 0,'-7'4'740'0'0,"-7"26"420"0"0,13-29-524 0 0,-3 7 1302 0 0,3-2-1884 0 0,5 0-100 0 0,24 31-3691 0 0,-27-37 3698 0 0,0 1 0 0 0,0-1-1 0 0,-1 1 1 0 0,1 0 0 0 0,0 0 0 0 0,0 0 0 0 0,-1-1-1 0 0,1 1 1 0 0,0 0 0 0 0,-1 0 0 0 0,1 0-1 0 0,-1 0 1 0 0,1 0 0 0 0,-1 0 0 0 0,0 0 0 0 0,1 0-1 0 0,-1 0 1 0 0,0 1 0 0 0,0-1 0 0 0,0 0-1 0 0,1 0 1 0 0,-1 0 0 0 0,0 0 0 0 0,-1 0 0 0 0,1 0-1 0 0,0 0 1 0 0,0 0 0 0 0,0 0 0 0 0,-1 1-1 0 0,1-1 1 0 0,0 0 0 0 0,-1 0 0 0 0,1 0 0 0 0,-1 0-1 0 0,0 0 1 0 0,0 0 39 0 0,-6 22-32 0 0,1-9 3143 0 0,5-12-2106 0 0,1-2 19 0 0,-5 7 2493 0 0,0-2-2110 0 0,5-5-1636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6.224"/>
    </inkml:context>
    <inkml:brush xml:id="br0">
      <inkml:brushProperty name="width" value="0.05" units="cm"/>
      <inkml:brushProperty name="height" value="0.05" units="cm"/>
      <inkml:brushProperty name="color" value="#E71224"/>
    </inkml:brush>
  </inkml:definitions>
  <inkml:trace contextRef="#ctx0" brushRef="#br0">0 30 4144 0 0,'0'0'319'0'0,"0"0"-102"0"0,0 0 355 0 0,0 0 178 0 0,0 0 33 0 0,0 0-30 0 0,0 0-155 0 0,0 0-72 0 0,0 0-12 0 0,0 0 4970 0 0,7-6-5504 0 0,26-4 46 0 0,6 0-52 0 0,-23 6-669 0 0,-16 4 102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8:05.632"/>
    </inkml:context>
    <inkml:brush xml:id="br0">
      <inkml:brushProperty name="width" value="0.025" units="cm"/>
      <inkml:brushProperty name="height" value="0.025" units="cm"/>
    </inkml:brush>
  </inkml:definitions>
  <inkml:trace contextRef="#ctx0" brushRef="#br0">11 1 8464 0 0,'-7'43'920'0'0,"6"-1"1497"0"0,-2 14 14 0 0,10-5-1514 0 0,0 2-509 0 0,-10 5-464 0 0,5-22-1580 0 0,-7-20 627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6.490"/>
    </inkml:context>
    <inkml:brush xml:id="br0">
      <inkml:brushProperty name="width" value="0.05" units="cm"/>
      <inkml:brushProperty name="height" value="0.05" units="cm"/>
      <inkml:brushProperty name="color" value="#E71224"/>
    </inkml:brush>
  </inkml:definitions>
  <inkml:trace contextRef="#ctx0" brushRef="#br0">1 75 3224 0 0,'22'-3'368'0'0,"47"-55"4704"0"0,-30 45-5087 0 0,-38 13-226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6.740"/>
    </inkml:context>
    <inkml:brush xml:id="br0">
      <inkml:brushProperty name="width" value="0.05" units="cm"/>
      <inkml:brushProperty name="height" value="0.05" units="cm"/>
      <inkml:brushProperty name="color" value="#E71224"/>
    </inkml:brush>
  </inkml:definitions>
  <inkml:trace contextRef="#ctx0" brushRef="#br0">0 0 6624 0 0,'0'0'288'0'0,"0"0"64"0"0,0 0-280 0 0,0 0-72 0 0,0 0 0 0 0,7 7 0 0 0,8-7 64 0 0,-4 0-64 0 0,-11 0 96 0 0,0 0-32 0 0,15 0-64 0 0,-4-4 80 0 0,-11 4-80 0 0,10 0 80 0 0,3 0-80 0 0,-7 0-112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6.990"/>
    </inkml:context>
    <inkml:brush xml:id="br0">
      <inkml:brushProperty name="width" value="0.05" units="cm"/>
      <inkml:brushProperty name="height" value="0.05" units="cm"/>
      <inkml:brushProperty name="color" value="#E71224"/>
    </inkml:brush>
  </inkml:definitions>
  <inkml:trace contextRef="#ctx0" brushRef="#br0">1 11 1376 0 0,'1'0'107'0'0,"5"0"157"0"0,-5 0 994 0 0,8 1 2654 0 0,19-3-1604 0 0,7-7-2833 0 0,-34 8-2575 0 0</inkml:trace>
  <inkml:trace contextRef="#ctx0" brushRef="#br0" timeOffset="1">255 11 3224 0 0,'0'0'136'0'0,"0"0"40"0"0,0 0-176 0 0,0 0 0 0 0,0 0 0 0 0,0 0-1400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8.327"/>
    </inkml:context>
    <inkml:brush xml:id="br0">
      <inkml:brushProperty name="width" value="0.05" units="cm"/>
      <inkml:brushProperty name="height" value="0.05" units="cm"/>
      <inkml:brushProperty name="color" value="#E71224"/>
    </inkml:brush>
  </inkml:definitions>
  <inkml:trace contextRef="#ctx0" brushRef="#br0">0 12 6912 0 0,'0'0'528'0'0,"0"0"-251"0"0,0 0 214 0 0,0 0 134 0 0,0 0 23 0 0,0 0-52 0 0,2 0-245 0 0,3 0-410 0 0,65-3 1779 0 0,-41-3-5043 0 0,-18 3-435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8.593"/>
    </inkml:context>
    <inkml:brush xml:id="br0">
      <inkml:brushProperty name="width" value="0.05" units="cm"/>
      <inkml:brushProperty name="height" value="0.05" units="cm"/>
      <inkml:brushProperty name="color" value="#E71224"/>
    </inkml:brush>
  </inkml:definitions>
  <inkml:trace contextRef="#ctx0" brushRef="#br0">0 36 1376 0 0,'0'0'65'0'0,"0"0"369"0"0,0 0 1524 0 0,0 0 670 0 0,0 0 129 0 0,0 0-339 0 0,2-1-1528 0 0,23-17-592 0 0,2 3-3841 0 0,-25 14-442 0 0</inkml:trace>
  <inkml:trace contextRef="#ctx0" brushRef="#br0" timeOffset="1">235 36 4144 0 0,'0'0'184'0'0,"0"0"40"0"0,8 0-224 0 0,-1 0 0 0 0,-7 0 0 0 0,4 0 0 0 0,3 0 776 0 0,-7 0 120 0 0,4 0 16 0 0,3-3 8 0 0,-7 3-680 0 0,8 3-136 0 0,3-3-24 0 0,-4 4-8 0 0,1-4-72 0 0,-2 0 0 0 0,3 0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8.860"/>
    </inkml:context>
    <inkml:brush xml:id="br0">
      <inkml:brushProperty name="width" value="0.05" units="cm"/>
      <inkml:brushProperty name="height" value="0.05" units="cm"/>
      <inkml:brushProperty name="color" value="#E71224"/>
    </inkml:brush>
  </inkml:definitions>
  <inkml:trace contextRef="#ctx0" brushRef="#br0">0 8 3680 0 0,'0'0'160'0'0,"0"0"40"0"0,0 0-200 0 0,0 0 0 0 0,0 0 0 0 0,11 0 0 0 0,-11 0 816 0 0,0 0 120 0 0,0 0 24 0 0,0 0 8 0 0,8 2-712 0 0,3 1-136 0 0,-4 1-32 0 0,4-4-8 0 0,0 0-80 0 0,-3 3-72 0 0</inkml:trace>
  <inkml:trace contextRef="#ctx0" brushRef="#br0" timeOffset="1">345 8 5064 0 0,'0'0'448'0'0,"0"0"-352"0"0,0 0-96 0 0,0 0 0 0 0,0 0 576 0 0,11 0 104 0 0,-11 0 24 0 0,15 0 0 0 0,-15 0-448 0 0,11 0-96 0 0,-3 0-8 0 0,3-5-8 0 0,0 5-384 0 0,-1-2-80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9.126"/>
    </inkml:context>
    <inkml:brush xml:id="br0">
      <inkml:brushProperty name="width" value="0.05" units="cm"/>
      <inkml:brushProperty name="height" value="0.05" units="cm"/>
      <inkml:brushProperty name="color" value="#E71224"/>
    </inkml:brush>
  </inkml:definitions>
  <inkml:trace contextRef="#ctx0" brushRef="#br0">0 50 5528 0 0,'0'0'422'0'0,"8"3"-138"0"0,78 2 4267 0 0,-47-6-4358 0 0,42-11-2589 0 0,-66 6 1438 0 0</inkml:trace>
  <inkml:trace contextRef="#ctx0" brushRef="#br0" timeOffset="1">431 6 2760 0 0,'7'0'247'0'0,"38"-2"799"0"0,-43 2 98 0 0,11-1-765 0 0,-6 0-113 0 0,0 0-1 0 0,0 1 1 0 0,0 0-1 0 0,-1 0 1 0 0,1 1 0 0 0,0-1-1 0 0,0 2 1 0 0,0-1-1 0 0,-1 1 1 0 0,6 2-266 0 0,25 12-2327 0 0,-23-10-210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9.392"/>
    </inkml:context>
    <inkml:brush xml:id="br0">
      <inkml:brushProperty name="width" value="0.05" units="cm"/>
      <inkml:brushProperty name="height" value="0.05" units="cm"/>
      <inkml:brushProperty name="color" value="#E71224"/>
    </inkml:brush>
  </inkml:definitions>
  <inkml:trace contextRef="#ctx0" brushRef="#br0">1 1 456 0 0,'0'0'0'0'0,"0"0"0"0"0,7 0 0 0 0,1 3 0 0 0,-8-3 920 0 0,7 2 136 0 0,-7-2 32 0 0,8 4 8 0 0,-2-4-824 0 0,5 0-168 0 0,-3 3-32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9.658"/>
    </inkml:context>
    <inkml:brush xml:id="br0">
      <inkml:brushProperty name="width" value="0.05" units="cm"/>
      <inkml:brushProperty name="height" value="0.05" units="cm"/>
      <inkml:brushProperty name="color" value="#E71224"/>
    </inkml:brush>
  </inkml:definitions>
  <inkml:trace contextRef="#ctx0" brushRef="#br0">1 21 4488 0 0,'0'0'192'0'0,"0"0"56"0"0,0 0-248 0 0,8 0 0 0 0,-5 2 0 0 0,-3-2 0 0 0,4 3 0 0 0,4 1 0 0 0</inkml:trace>
  <inkml:trace contextRef="#ctx0" brushRef="#br0" timeOffset="1">229 37 920 0 0,'11'-7'80'0'0,"22"-9"3392"0"0,-10 6-2960 0 0,1 7-663 0 0,-23 2-59 0 0,-1 1-21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17.161"/>
    </inkml:context>
    <inkml:brush xml:id="br0">
      <inkml:brushProperty name="width" value="0.05" units="cm"/>
      <inkml:brushProperty name="height" value="0.05" units="cm"/>
      <inkml:brushProperty name="color" value="#E71224"/>
    </inkml:brush>
  </inkml:definitions>
  <inkml:trace contextRef="#ctx0" brushRef="#br0">1 0 3480 0 0,'0'0'152'0'0,"0"0"40"0"0,10 0-192 0 0,-10 0 0 0 0,0 0 0 0 0,0 0 0 0 0</inkml:trace>
  <inkml:trace contextRef="#ctx0" brushRef="#br0" timeOffset="281.21">147 72 2560 0 0,'15'-4'112'0'0,"-15"4"24"0"0,0 0-136 0 0,0 0 0 0 0,7-5 0 0 0</inkml:trace>
  <inkml:trace contextRef="#ctx0" brushRef="#br0" timeOffset="900.11">139 137 12816 0 0,'-30'-20'1384'0'0,"-4"-14"3623"0"0,33 33-4635 0 0,1 1-41 0 0,0 0-52 0 0,11-3-173 0 0,85-20-106 0 0,-1 7-16 0 0,26 6-6009 0 0,-95 9 3939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8:06.872"/>
    </inkml:context>
    <inkml:brush xml:id="br0">
      <inkml:brushProperty name="width" value="0.025" units="cm"/>
      <inkml:brushProperty name="height" value="0.025" units="cm"/>
    </inkml:brush>
  </inkml:definitions>
  <inkml:trace contextRef="#ctx0" brushRef="#br0">85 79 15664 0 0,'0'0'356'0'0,"-1"-3"49"0"0,-17-62 679 0 0,11 54 2196 0 0,16 35-1822 0 0,16 71-466 0 0,29 83-645 0 0,-21-3-35 0 0,-32-175-309 0 0,-1 0-1 0 0,0 1 1 0 0,0-1 0 0 0,1 0 0 0 0,-1 0-1 0 0,0 1 1 0 0,0-1 0 0 0,1 0-1 0 0,-1 0 1 0 0,0 1 0 0 0,0-1 0 0 0,1 0-1 0 0,-1 0 1 0 0,0 0 0 0 0,1 0-1 0 0,-1 1 1 0 0,0-1 0 0 0,1 0 0 0 0,-1 0-1 0 0,0 0 1 0 0,1 0 0 0 0,-1 0-1 0 0,1 0 1 0 0,-1 0 0 0 0,0 0 0 0 0,1 0-1 0 0,-1 0 1 0 0,0 0 0 0 0,1 0-1 0 0,-1 0 1 0 0,0 0 0 0 0,1-1 0 0 0,-1 1-1 0 0,0 0 1 0 0,1 0 0 0 0,-1 0 0 0 0,0 0-1 0 0,1-1 1 0 0,-1 1 0 0 0,0 0-1 0 0,0 0 1 0 0,1-1 0 0 0,-1 1 0 0 0,0 0-1 0 0,0 0 1 0 0,1-1 0 0 0,-1 1-1 0 0,0 0 1 0 0,0-1 0 0 0,0 1 0 0 0,0 0-1 0 0,1-1-2 0 0,73-148 308 0 0,-36 37-296 0 0,-1 6-1 0 0,-37 106 3 0 0,0 1 0 0 0,0-1 0 0 0,-1 0 0 0 0,1 0 0 0 0,0 0 0 0 0,0 1 0 0 0,0-1 1 0 0,0 0-1 0 0,-1 0 0 0 0,1 0 0 0 0,0 1 0 0 0,0-1 0 0 0,0 0 0 0 0,-1 0 0 0 0,1 0 0 0 0,0 0 0 0 0,0 0 0 0 0,-1 0 0 0 0,1 1 0 0 0,0-1 1 0 0,0 0-1 0 0,-1 0 0 0 0,1 0 0 0 0,0 0 0 0 0,-1 0 0 0 0,1 0 0 0 0,0 0 0 0 0,0 0 0 0 0,-1 0 0 0 0,1 0 0 0 0,0 0 0 0 0,0 0 0 0 0,-1 0 1 0 0,1-1-1 0 0,0 1 0 0 0,0 0 0 0 0,-1 0 0 0 0,1 0 0 0 0,0 0 0 0 0,0 0 0 0 0,-1 0 0 0 0,1-1 0 0 0,0 1-14 0 0,-7 55 163 0 0,10 5-110 0 0,-43 298 342 0 0,34-321-288 0 0,5-22-19 0 0,-1 0-1 0 0,-1 0 1 0 0,0 0-1 0 0,-2 0 1 0 0,1 0-1 0 0,-2-1 1 0 0,-5 12-88 0 0,-8 9 334 0 0,-36 47 489 0 0,51-76-795 0 0,-1-1 0 0 0,0 0-1 0 0,-1 0 1 0 0,1-1 0 0 0,-1 0 0 0 0,0 0-1 0 0,0 0 1 0 0,0 0 0 0 0,-1-1-1 0 0,1 0 1 0 0,-1-1 0 0 0,1 1 0 0 0,-1-1-1 0 0,0-1 1 0 0,0 1 0 0 0,0-1 0 0 0,0 0-1 0 0,0-1 1 0 0,-1 1 0 0 0,-1-2-28 0 0,-32-2-1189 0 0,44-4-2798 0 0,0-2-4431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08.085"/>
    </inkml:context>
    <inkml:brush xml:id="br0">
      <inkml:brushProperty name="width" value="0.05" units="cm"/>
      <inkml:brushProperty name="height" value="0.05" units="cm"/>
      <inkml:brushProperty name="color" value="#E71224"/>
    </inkml:brush>
  </inkml:definitions>
  <inkml:trace contextRef="#ctx0" brushRef="#br0">437 101 5408 0 0,'0'0'248'0'0,"0"0"-6"0"0,0 0 4 0 0,0 0 566 0 0,0 5 953 0 0,0-2 2474 0 0,-4 8-1593 0 0,4-9-2104 0 0,0-2-120 0 0,0 0-50 0 0,0 1-11 0 0,-4 43 511 0 0,12 24-4095 0 0,-8-61 2391 0 0</inkml:trace>
  <inkml:trace contextRef="#ctx0" brushRef="#br0" timeOffset="11885.14">0 36 3224 0 0,'1'0'240'0'0,"0"-2"-17"0"0,0 1 675 0 0,-1 1 282 0 0,34 6 3733 0 0,20-12-4783 0 0,-29 6-614 0 0,-5 3-838 0 0,7 7-1362 0 0,10-6 1894 0 0,-36-4 878 0 0,23 0 0 0 0,29-20 2525 0 0,-29 17-386 0 0,15 9-2003 0 0,-5-29 228 0 0,-20 16-434 0 0,-10 5-344 0 0</inkml:trace>
  <inkml:trace contextRef="#ctx0" brushRef="#br0" timeOffset="13197">393 50 9384 0 0,'0'0'430'0'0,"0"0"-8"0"0,0 0-189 0 0,0 0 222 0 0,0 0 121 0 0,0-2 28 0 0,10-16 818 0 0,-10 17-1036 0 0,0 1-29 0 0,0 0-113 0 0,0 0-55 0 0,0 0-11 0 0,0 0 0 0 0,0 0 12 0 0,0 0 2 0 0,0 0 0 0 0,0 0-18 0 0,0 0-72 0 0,0 0-34 0 0,0 2-4 0 0,0 46 117 0 0,-10-23-129 0 0,10-24-107 0 0,0-1-45 0 0,0 0-10 0 0,0 0-37 0 0,0 0-144 0 0,0 0-58 0 0,0 0-16 0 0,0 0 30 0 0,0 0 140 0 0,0 0 61 0 0,0 0 7 0 0,0 0 14 0 0,1 1 45 0 0,23 8-2099 0 0,-24-9-2870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28.484"/>
    </inkml:context>
    <inkml:brush xml:id="br0">
      <inkml:brushProperty name="width" value="0.05" units="cm"/>
      <inkml:brushProperty name="height" value="0.05" units="cm"/>
      <inkml:brushProperty name="color" value="#E71224"/>
    </inkml:brush>
  </inkml:definitions>
  <inkml:trace contextRef="#ctx0" brushRef="#br0">214 13 9672 0 0,'0'0'748'0'0,"-8"-9"2216"0"0,7 8-2704 0 0,-1 1 1 0 0,1-1 0 0 0,-1 1-1 0 0,1 0 1 0 0,0-1 0 0 0,-1 1 0 0 0,1 0-1 0 0,-1 0 1 0 0,1 0 0 0 0,0 0-1 0 0,-1 0 1 0 0,1 0 0 0 0,-1 1-1 0 0,1-1 1 0 0,-1 0 0 0 0,1 1 0 0 0,0-1-1 0 0,-1 1 1 0 0,1-1 0 0 0,0 1-1 0 0,0 0 1 0 0,-1-1 0 0 0,1 1 0 0 0,0 0-1 0 0,0 0 1 0 0,0 0 0 0 0,-1 1-261 0 0,-29 55 986 0 0,15 24-965 0 0,3-1 1 0 0,4 1 0 0 0,4 1-1 0 0,4 57-21 0 0,-12 29 464 0 0,-10-74-32 0 0,10-58-442 0 0,13-36-98 0 0,-1 1 1 0 0,0-1-1 0 0,1 1 1 0 0,-1-1-1 0 0,0 1 1 0 0,1-1-1 0 0,-1 1 1 0 0,0-1-1 0 0,0 0 1 0 0,1 1 0 0 0,-1-1-1 0 0,0 0 1 0 0,0 0-1 0 0,1 0 1 0 0,-1 0-1 0 0,0 1 1 0 0,0-1-1 0 0,0 0 1 0 0,0 0-1 0 0,1-1 1 0 0,-1 1-1 0 0,0 0 1 0 0,0 0 0 0 0,0 0-1 0 0,1 0 1 0 0,-1-1-1 0 0,0 1 1 0 0,0 0-1 0 0,1-1 1 0 0,-1 1-1 0 0,0-1 1 0 0,0 1-1 0 0,1-1 1 0 0,-1 1-1 0 0,1-1 1 0 0,-1 1 0 0 0,0-1-1 0 0,1 0 1 0 0,-1 1-1 0 0,1-1 108 0 0,-7-5-4638 0 0,0-1-1182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28.640"/>
    </inkml:context>
    <inkml:brush xml:id="br0">
      <inkml:brushProperty name="width" value="0.05" units="cm"/>
      <inkml:brushProperty name="height" value="0.05" units="cm"/>
      <inkml:brushProperty name="color" value="#E71224"/>
    </inkml:brush>
  </inkml:definitions>
  <inkml:trace contextRef="#ctx0" brushRef="#br0">10 138 9904 0 0,'-8'-36'1265'0'0,"8"35"-1096"0"0,0 0 0 0 0,-1 1-1 0 0,1-1 1 0 0,0 0 0 0 0,0 0 0 0 0,-1 1-1 0 0,1-1 1 0 0,0 0 0 0 0,0 0 0 0 0,0 1-1 0 0,0-1 1 0 0,0 0 0 0 0,0 0 0 0 0,0 0 0 0 0,0 1-1 0 0,0-1 1 0 0,1 0 0 0 0,-1 0 0 0 0,0 1-1 0 0,0-1 1 0 0,1 0 0 0 0,-1 0 0 0 0,0 1 0 0 0,1-1-1 0 0,-1 0 1 0 0,1 1 0 0 0,-1-1 0 0 0,1 1-1 0 0,-1-1 1 0 0,1 1 0 0 0,-1-1 0 0 0,1 1 0 0 0,0-1-1 0 0,-1 1 1 0 0,1-1 0 0 0,0 1 0 0 0,-1 0-1 0 0,1-1 1 0 0,0 1 0 0 0,0 0 0 0 0,-1-1-1 0 0,1 1 1 0 0,0 0 0 0 0,0 0-169 0 0,42-5 678 0 0,-29 4-145 0 0,125-19 55 0 0,0-15-695 0 0,-116 25-1409 0 0,-12 7-96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0:28.921"/>
    </inkml:context>
    <inkml:brush xml:id="br0">
      <inkml:brushProperty name="width" value="0.05" units="cm"/>
      <inkml:brushProperty name="height" value="0.05" units="cm"/>
      <inkml:brushProperty name="color" value="#E71224"/>
    </inkml:brush>
  </inkml:definitions>
  <inkml:trace contextRef="#ctx0" brushRef="#br0">102 43 4608 0 0,'0'0'353'0'0,"-1"-17"1804"0"0,-16-4 6723 0 0,-1 16-6825 0 0,16 6-1918 0 0,-1-1 1 0 0,1 1-1 0 0,0 0 1 0 0,-1 0-1 0 0,1-1 0 0 0,0 1 1 0 0,-1 1-1 0 0,1-1 1 0 0,0 0-1 0 0,0 0 1 0 0,0 1-1 0 0,0-1 1 0 0,0 1-1 0 0,0 0 0 0 0,1 0 1 0 0,-1 0-1 0 0,1-1 1 0 0,-1 2-1 0 0,1-1 1 0 0,0 0-1 0 0,-1 0 1 0 0,1 0-1 0 0,0 0 1 0 0,0 1-1 0 0,1-1 0 0 0,-2 2-137 0 0,-13 66 227 0 0,13-55-221 0 0,1-1 0 0 0,1 1 0 0 0,0-1 1 0 0,1 1-1 0 0,1 0 0 0 0,0-1 0 0 0,1 0 0 0 0,0 0 1 0 0,1 0-1 0 0,1 0 0 0 0,0 0 0 0 0,5 7-6 0 0,30 34-826 0 0,-20-41-2224 0 0,-13-8-3593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56.525"/>
    </inkml:context>
    <inkml:brush xml:id="br0">
      <inkml:brushProperty name="width" value="0.025" units="cm"/>
      <inkml:brushProperty name="height" value="0.025" units="cm"/>
    </inkml:brush>
    <inkml:brush xml:id="br1">
      <inkml:brushProperty name="width" value="0.05" units="cm"/>
      <inkml:brushProperty name="height" value="0.05" units="cm"/>
      <inkml:brushProperty name="color" value="#E71224"/>
    </inkml:brush>
  </inkml:definitions>
  <inkml:trace contextRef="#ctx0" brushRef="#br0">343 556 14336 0 0,'-8'-11'1442'0'0,"-14"-18"-1308"0"0,-3-9 4219 0 0,24 37-3587 0 0,1 1-146 0 0,0 0-32 0 0,6 13-473 0 0,-2 1 0 0 0,1 0-1 0 0,-2-1 1 0 0,1 1 0 0 0,-2 1-1 0 0,0-1 1 0 0,-1 0 0 0 0,0 0-1 0 0,-2 14-114 0 0,19 64-80 0 0,-7-70 80 0 0,7-13 84 0 0,-16-9-80 0 0,0-1 1 0 0,0 1-1 0 0,0-1 0 0 0,0 1 0 0 0,0-1 0 0 0,0 0 1 0 0,0 0-1 0 0,-1 0 0 0 0,1 0 0 0 0,0 0 1 0 0,-1 0-1 0 0,1-1 0 0 0,-1 1 0 0 0,1-1 0 0 0,-1 1 1 0 0,0-1-1 0 0,1 1 0 0 0,-1-1 0 0 0,0 0 0 0 0,0 1 1 0 0,0-1-1 0 0,0 0 0 0 0,-1 0 0 0 0,1 0 0 0 0,0 0 1 0 0,-1 1-1 0 0,1-1 0 0 0,-1 0 0 0 0,0-2-4 0 0,6-11 10 0 0,70-194 62 0 0,-70 191-72 0 0,10-77 11 0 0,-33 131 42 0 0,-7 97-53 0 0,7-6 0 0 0,-24 72 255 0 0,39-191-221 0 0,0 0 0 0 0,-1-1 0 0 0,0 1 0 0 0,0-1-1 0 0,-1 1 1 0 0,0-1 0 0 0,0 0 0 0 0,-1-1 0 0 0,0 1 0 0 0,0-1 0 0 0,0 0 0 0 0,-1 0 0 0 0,0-1 0 0 0,0 1-1 0 0,0-2 1 0 0,-1 1 0 0 0,0 0 0 0 0,0-1 0 0 0,0 0 0 0 0,0-1 0 0 0,-1 0 0 0 0,1 0 0 0 0,-1 0 0 0 0,0-1 0 0 0,0 0-1 0 0,0-1 1 0 0,0 0 0 0 0,-1 0-34 0 0,-2 1-98 0 0,-7-1-1255 0 0,8-4-5710 0 0,8 0 70 0 0</inkml:trace>
  <inkml:trace contextRef="#ctx0" brushRef="#br0" timeOffset="406.4">728 673 17503 0 0,'0'0'399'0'0,"-6"-7"2293"0"0,7 7-2651 0 0,-1-1 0 0 0,1 1 0 0 0,0 0 1 0 0,0-1-1 0 0,0 1 0 0 0,-1 0 0 0 0,1 0 0 0 0,0 0 0 0 0,0 0 0 0 0,0 0 1 0 0,-1 0-1 0 0,1 0 0 0 0,0 0 0 0 0,0 0 0 0 0,0 0 0 0 0,0 0 0 0 0,-1 0 0 0 0,1 1 1 0 0,0-1-1 0 0,0 0 0 0 0,-1 0 0 0 0,1 1 0 0 0,0-1 0 0 0,0 1 0 0 0,-1-1 1 0 0,1 1-1 0 0,0-1 0 0 0,-1 1 0 0 0,1-1 0 0 0,-1 1 0 0 0,1-1 0 0 0,-1 1 1 0 0,1 0-1 0 0,-1-1 0 0 0,1 1 0 0 0,-1 0 0 0 0,0 0 0 0 0,1-1 0 0 0,-1 1 0 0 0,0 0 1 0 0,1 0-1 0 0,-1 0 0 0 0,0-1 0 0 0,0 1 0 0 0,0 0 0 0 0,0 0 0 0 0,0 0 1 0 0,0-1-1 0 0,0 1 0 0 0,0 0 0 0 0,0 0 0 0 0,0 0 0 0 0,-1 0 0 0 0,1 0-41 0 0,-1 8 6 0 0,-1-1-1 0 0,0 1 0 0 0,-1 0 1 0 0,0-1-1 0 0,0 0 0 0 0,-1 1 1 0 0,0-1-1 0 0,0-1 0 0 0,-1 1 1 0 0,0-1-1 0 0,-2 3-5 0 0,1-2-5 0 0,-54 77-267 0 0,60-85 276 0 0,0 1 0 0 0,-1-1 0 0 0,1 1 0 0 0,0 0 0 0 0,-1-1 0 0 0,1 1 0 0 0,0-1 0 0 0,0 1 0 0 0,0 0 0 0 0,0-1 0 0 0,0 1 0 0 0,0 0 0 0 0,0-1 1 0 0,0 1-1 0 0,0 0 0 0 0,0-1 0 0 0,0 1 0 0 0,0 0 0 0 0,0-1 0 0 0,0 1 0 0 0,1-1 0 0 0,-1 1 0 0 0,0 0 0 0 0,0-1 0 0 0,1 1 0 0 0,-1-1 0 0 0,0 1 0 0 0,1-1 0 0 0,-1 1 1 0 0,1-1-1 0 0,-1 1 0 0 0,1-1 0 0 0,-1 1 0 0 0,1-1 0 0 0,-1 1 0 0 0,1-1 0 0 0,-1 0 0 0 0,1 1 0 0 0,-1-1 0 0 0,1 0 0 0 0,0 0 0 0 0,-1 1 0 0 0,1-1 0 0 0,-1 0 0 0 0,1 0 1 0 0,0 0-1 0 0,-1 0 0 0 0,1 0 0 0 0,0 0 0 0 0,-1 0 0 0 0,1 0 0 0 0,0 0 0 0 0,-1 0 0 0 0,1 0 0 0 0,0 0 0 0 0,-1 0 0 0 0,1-1 0 0 0,-1 1 0 0 0,1 0 0 0 0,0 0 0 0 0,-1-1 1 0 0,1 1-1 0 0,-1 0 0 0 0,1-1 0 0 0,0 0-4 0 0,43-5 457 0 0,-23 3-314 0 0,28 19-4013 0 0,-46-15 2430 0 0</inkml:trace>
  <inkml:trace contextRef="#ctx0" brushRef="#br1" timeOffset="32661.76">34 56 7368 0 0,'3'-1'7394'0'0,"2"3"-3654"0"0,12 10-3776 0 0,-8-6 793 0 0,42 27-69 0 0,-38-22-810 0 0,0 1 0 0 0,-1 1 0 0 0,0-1 0 0 0,-1 2-1 0 0,-1 0 1 0 0,0 0 0 0 0,-1 1 0 0 0,0 0-1 0 0,1 6 123 0 0,-5-9-1644 0 0</inkml:trace>
  <inkml:trace contextRef="#ctx0" brushRef="#br1" timeOffset="32935.8">237 56 2304 0 0,'-2'-1'167'0'0,"-34"5"7692"0"0,27-1-7021 0 0,-1 0-1 0 0,0 1 0 0 0,1 1 0 0 0,-1-1 1 0 0,1 1-1 0 0,1 1 0 0 0,-1 0 0 0 0,1 0 1 0 0,0 0-1 0 0,0 1 0 0 0,0 0-837 0 0,-2 4 34 0 0,0 1-1 0 0,1 0 1 0 0,0 0-1 0 0,1 0 1 0 0,0 1-1 0 0,1 1 1 0 0,1-1-1 0 0,0 1 1 0 0,0 0-1 0 0,2 0 1 0 0,-1 4-34 0 0,1-4-1262 0 0,4-3-74 0 0</inkml:trace>
  <inkml:trace contextRef="#ctx0" brushRef="#br1" timeOffset="33100.64">375 144 11808 0 0,'0'0'538'0'0,"0"0"-8"0"0,0-1-340 0 0,-5-8 862 0 0,3 9 107 0 0,2 0 51 0 0,-10 5 1349 0 0,-31 94-4351 0 0,37-37-598 0 0,5-61 2410 0 0,-1 0 1 0 0,0 0-1 0 0,0 0 0 0 0,1 1 1 0 0,-1-1-1 0 0,0 0 1 0 0,1 0-1 0 0,-1 0 1 0 0,1 0-1 0 0,-1-1 1 0 0,1 1-1 0 0,0 0 1 0 0,-1 0-1 0 0,1 0 1 0 0,0 0-1 0 0,0 0 1 0 0,0-1-1 0 0,-1 1 1 0 0,1 0-1 0 0,0-1 1 0 0,0 1-1 0 0,0-1 1 0 0,0 1-1 0 0,0-1 1 0 0,0 1-1 0 0,0-1 1 0 0,0 0-1 0 0,0 0 1 0 0,0 1-1 0 0,1-1 1 0 0,-1 0-1 0 0,0 0 1 0 0,0 0-1 0 0,0 0 0 0 0,1 0-20 0 0,4 0 172 0 0,78-6 1137 0 0,-4-4-1211 0 0,-56-2-1108 0 0,-15 5-139 0 0</inkml:trace>
  <inkml:trace contextRef="#ctx0" brushRef="#br1" timeOffset="33256.89">412 271 8752 0 0,'1'0'138'0'0,"0"0"1"0"0,0 0-1 0 0,-1 1 1 0 0,1-1-1 0 0,0 1 1 0 0,0-1-1 0 0,0 0 1 0 0,-1 1 0 0 0,1 0-1 0 0,0-1 1 0 0,-1 1-1 0 0,1-1 1 0 0,0 1-1 0 0,-1 0 1 0 0,1-1-1 0 0,-1 1 1 0 0,1 0-1 0 0,-1 0 1 0 0,1-1-1 0 0,-1 1 1 0 0,1 0-1 0 0,-1 0 1 0 0,0 0-1 0 0,1 0 1 0 0,-1-1 0 0 0,0 1-1 0 0,0 0 1 0 0,0 0-1 0 0,0 0 1 0 0,0 0-1 0 0,0 0 1 0 0,0 0-1 0 0,0 0 1 0 0,0 0-1 0 0,0-1 1 0 0,0 1-1 0 0,-1 0 1 0 0,1 0-1 0 0,0 0-138 0 0,1 17 1968 0 0,12 30-467 0 0,-11 6-2050 0 0,1-45-107 0 0,1 1-42 0 0</inkml:trace>
  <inkml:trace contextRef="#ctx0" brushRef="#br1" timeOffset="57263.08">468 30 5064 0 0,'-15'-1'1112'0'0,"-3"-11"5873"0"0,0-3-1709 0 0,17 13-4178 0 0,1 2-106 0 0,0 0-401 0 0,0 0-170 0 0,16 10 319 0 0,-5-2-585 0 0,1 0-1 0 0,-1 1 0 0 0,0 1 1 0 0,-1 0-1 0 0,0 0 0 0 0,-1 1 1 0 0,0 0-1 0 0,-1 1 0 0 0,6 10-154 0 0,-2-5 106 0 0,-8-7-73 0 0,0 0-1 0 0,0 1 1 0 0,-2-1 0 0 0,1 1 0 0 0,-1 0-1 0 0,0 0 1 0 0,-1 0 0 0 0,-1 0 0 0 0,0 0-1 0 0,0 0 1 0 0,-1 0 0 0 0,0 0-1 0 0,-1 0 1 0 0,-1 5-33 0 0,2-11-1 0 0,-14 100-1419 0 0,8-78-208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1:17.776"/>
    </inkml:context>
    <inkml:brush xml:id="br0">
      <inkml:brushProperty name="width" value="0.025" units="cm"/>
      <inkml:brushProperty name="height" value="0.025" units="cm"/>
      <inkml:brushProperty name="color" value="#008C3A"/>
    </inkml:brush>
  </inkml:definitions>
  <inkml:trace contextRef="#ctx0" brushRef="#br0">93 0 6912 0 0,'0'0'314'0'0,"0"0"-6"0"0,0 0-73 0 0,0 0 426 0 0,0 0 209 0 0,0 0 39 0 0,0 0 0 0 0,0 0-35 0 0,0 0-12 0 0,0 0-4 0 0,0 0-28 0 0,0 0-106 0 0,0 0-48 0 0,0 0-11 0 0,0 0-23 0 0,0 0-96 0 0,0 0-39 0 0,0 0-10 0 0,0 0-34 0 0,0 0-140 0 0,0 0-61 0 0,0 0-7 0 0,0 0-23 0 0,0 0-73 0 0,0 0-30 0 0,0 0-8 0 0,0 0-5 0 0,0 0-17 0 0,0 17 152 0 0,-3 18-63 0 0,0-9 206 0 0,2-25-266 0 0,1 20 346 0 0,14 20-334 0 0,5-6-46 0 0,-2-23 26 0 0,9 2-108 0 0,2-4-148 0 0,-26-10-186 0 0,0 1-77 0 0,12 11-10060 0 0,-8 35 1705 0 0,-6-46 8256 0 0,-2 2 291 0 0,1-2 175 0 0,1-1 315 0 0,0 0 151 0 0,0 0 41 0 0,0 0 58 0 0,-8 9 1295 0 0,4-6 2027 0 0,-1-1-3509 0 0,0 0 1 0 0,1 1 0 0 0,-1 0-1 0 0,1 0 1 0 0,-1 0 0 0 0,1 1-1 0 0,0-1 1 0 0,0 1 0 0 0,1 0-1 0 0,-1 0 1 0 0,1 0 0 0 0,0 1-1 0 0,0-1 1 0 0,-2 6-347 0 0,-25 45 1864 0 0,16-20-166 0 0,9 12 694 0 0,8-38-2157 0 0,-1 0 0 0 0,-1 0-1 0 0,0 0 1 0 0,0 0 0 0 0,-1 1-1 0 0,0-1 1 0 0,0 0 0 0 0,-1 0-1 0 0,-1 4-234 0 0,1 45 963 0 0,-6-42-550 0 0,-27 30 259 0 0,21-31-611 0 0,-1 0-1253 0 0,2-9-4723 0 0,0-6-1510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5:41.906"/>
    </inkml:context>
    <inkml:brush xml:id="br0">
      <inkml:brushProperty name="width" value="0.025" units="cm"/>
      <inkml:brushProperty name="height" value="0.025" units="cm"/>
      <inkml:brushProperty name="color" value="#008C3A"/>
    </inkml:brush>
  </inkml:definitions>
  <inkml:trace contextRef="#ctx0" brushRef="#br0">235 32 1376 0 0,'0'0'588'0'0,"0"0"1933"0"0,0 0 851 0 0,0 0 168 0 0,-1-3 948 0 0,-5-9-2202 0 0,1 4-1065 0 0,-2 0 3588 0 0,2 15-4379 0 0,-18 53-43 0 0,-5-5-182 0 0,-66 120 62 0 0,37-63-22 0 0,54-107-209 0 0,2-5-23 0 0,1 0 0 0 0,-1 1 1 0 0,1-1-1 0 0,0 0 1 0 0,-1 1-1 0 0,1-1 0 0 0,0 1 1 0 0,-1-1-1 0 0,1 0 1 0 0,0 1-1 0 0,0-1 0 0 0,-1 1 1 0 0,1-1-1 0 0,0 1 1 0 0,0-1-1 0 0,0 1 1 0 0,0-1-1 0 0,-1 1 0 0 0,1-1 1 0 0,0 1-1 0 0,0-1 1 0 0,0 1-1 0 0,0-1 0 0 0,0 1 1 0 0,0 0-1 0 0,1-1 1 0 0,-1 1-1 0 0,0-1 1 0 0,0 1-1 0 0,0-1 0 0 0,0 1 1 0 0,1-1-1 0 0,-1 0 1 0 0,0 1-1 0 0,0-1 0 0 0,1 1 1 0 0,-1-1-1 0 0,0 1 1 0 0,1-1-1 0 0,-1 0 1 0 0,0 1-1 0 0,1-1 0 0 0,-1 0 1 0 0,1 1-1 0 0,-1-1 1 0 0,1 0-1 0 0,-1 0 0 0 0,0 1 1 0 0,1-1-1 0 0,-1 0 1 0 0,1 0-1 0 0,-1 0 1 0 0,1 0-1 0 0,0 1 0 0 0,-1-1 1 0 0,1 0-1 0 0,-1 0-13 0 0,91 28 192 0 0,34-8-192 0 0,-116-20 8 0 0,0 0 1 0 0,0-1-1 0 0,0 0 0 0 0,0 0 1 0 0,0-1-1 0 0,-1-1 0 0 0,1 1 1 0 0,-1-1-1 0 0,8-4-8 0 0,-15 7 53 0 0,10-4 619 0 0,-25-51 40 0 0,-9 7-648 0 0,9-10 11 0 0,-5-14-22 0 0,-2 6-53 0 0,-5-26 64 0 0,17 50-224 0 0,3 22-292 0 0,9 23-1292 0 0,0 17-2098 0 0,-2-10-4367 0 0</inkml:trace>
  <inkml:trace contextRef="#ctx0" brushRef="#br0" timeOffset="1312.4">515 256 14744 0 0,'0'0'672'0'0,"0"0"-10"0"0,-1-1-423 0 0,-30-23 1073 0 0,31 23 130 0 0,0 1 72 0 0,3-13 1022 0 0,-1 11-2479 0 0,1 1 0 0 0,-1-1 1 0 0,0 0-1 0 0,1 1 0 0 0,0-1 1 0 0,-1 1-1 0 0,1 0 0 0 0,0 0 0 0 0,-1 0 1 0 0,1 0-1 0 0,0 0 0 0 0,0 1 1 0 0,0-1-1 0 0,0 1 0 0 0,0 0 1 0 0,-1 0-1 0 0,1 0 0 0 0,0 0 1 0 0,0 0-1 0 0,2 1-57 0 0,4-1 39 0 0,11 13 25 0 0,-19-11-58 0 0,1 0 0 0 0,-1 1-1 0 0,0-1 1 0 0,0 0 0 0 0,0 1 0 0 0,0-1 0 0 0,0 1 0 0 0,0-1-1 0 0,-1 1 1 0 0,1-1 0 0 0,-1 1 0 0 0,1 0 0 0 0,-1-1 0 0 0,0 1 0 0 0,0 0-1 0 0,-1-1 1 0 0,1 1 0 0 0,0-1 0 0 0,-1 1 0 0 0,0 0 0 0 0,1-1-1 0 0,-1 1 1 0 0,0-1 0 0 0,0 0 0 0 0,0 1 0 0 0,-1 0-6 0 0,-37 59 80 0 0,-6-7-271 0 0,45-54 185 0 0,0 0 1 0 0,0 0-1 0 0,0 0 0 0 0,0-1 0 0 0,0 1 1 0 0,0 0-1 0 0,0 0 0 0 0,0 0 0 0 0,0 0 1 0 0,0-1-1 0 0,0 1 0 0 0,0 0 0 0 0,0 0 0 0 0,1 0 1 0 0,-1 0-1 0 0,0-1 0 0 0,1 1 0 0 0,-1 0 1 0 0,1-1-1 0 0,-1 1 0 0 0,1 0 0 0 0,-1 0 1 0 0,1-1-1 0 0,-1 1 0 0 0,1-1 0 0 0,0 1 0 0 0,-1-1 1 0 0,1 1-1 0 0,0-1 0 0 0,-1 1 0 0 0,1-1 1 0 0,0 1-1 0 0,0-1 0 0 0,-1 0 0 0 0,1 0 0 0 0,0 1 1 0 0,0-1-1 0 0,0 0 0 0 0,-1 0 0 0 0,1 0 1 0 0,0 0-1 0 0,0 0 0 0 0,0 0 0 0 0,0 0 1 0 0,-1 0-1 0 0,1 0 0 0 0,0 0 6 0 0,14 5-61 0 0,42 29 75 0 0,-56-31 19 0 0,-1 1 1 0 0,1 0 0 0 0,-1 0 0 0 0,0 0 0 0 0,0 0 0 0 0,0 0 0 0 0,-1 0-1 0 0,1 0 1 0 0,-1-1 0 0 0,0 1 0 0 0,0 0 0 0 0,0 0 0 0 0,-1-1 0 0 0,1 1-1 0 0,-1-1 1 0 0,0 1 0 0 0,0-1 0 0 0,0 1 0 0 0,-1-1 0 0 0,1 0 0 0 0,-1 0-1 0 0,1-1 1 0 0,-1 1 0 0 0,0 0 0 0 0,-3 1-34 0 0,2 1 44 0 0,-87 77 503 0 0,29-23-2259 0 0,50-47 701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9:07.302"/>
    </inkml:context>
    <inkml:brush xml:id="br0">
      <inkml:brushProperty name="width" value="0.025" units="cm"/>
      <inkml:brushProperty name="height" value="0.025" units="cm"/>
    </inkml:brush>
    <inkml:brush xml:id="br1">
      <inkml:brushProperty name="width" value="0.025" units="cm"/>
      <inkml:brushProperty name="height" value="0.025" units="cm"/>
      <inkml:brushProperty name="color" value="#008C3A"/>
    </inkml:brush>
  </inkml:definitions>
  <inkml:trace contextRef="#ctx0" brushRef="#br0">1243 728 2304 0 0,'6'0'167'0'0,"-2"0"103"0"0,-3 0 957 0 0,6 2 5859 0 0,1 0-4870 0 0,2 12-145 0 0,-13 33-1740 0 0,-1-39-1582 0 0,1 2-3922 0 0</inkml:trace>
  <inkml:trace contextRef="#ctx0" brushRef="#br0" timeOffset="5273.88">1228 380 4144 0 0,'0'0'191'0'0,"0"1"-11"0"0,-4 35 3962 0 0,0-4-1785 0 0,-9 43-5059 0 0,23-10-2737 0 0,6-3 3778 0 0,-6-17 5480 0 0,-3-10 2098 0 0,-14-8-2172 0 0,-7 20-3613 0 0,9-41-1149 0 0</inkml:trace>
  <inkml:trace contextRef="#ctx0" brushRef="#br0" timeOffset="7292.9">1 66 456 0 0,'35'0'-274'0'0,"47"0"8838"0"0,-33 7-7806 0 0,-39-7-758 0 0</inkml:trace>
  <inkml:trace contextRef="#ctx0" brushRef="#br0" timeOffset="7293.9">489 1 3680 0 0,'7'3'381'0'0,"41"19"6630"0"0,22-26-5977 0 0,0-1-5268 0 0,-55 5 834 0 0</inkml:trace>
  <inkml:trace contextRef="#ctx0" brushRef="#br0" timeOffset="4992.69">1224 70 8840 0 0,'0'0'197'0'0,"0"0"24"0"0,0 0 19 0 0,0-11 14 0 0,4-34 6891 0 0,3 81-5733 0 0,-17 48-1122 0 0,3-25-326 0 0,5-48-281 0 0,-4 10-346 0 0,2-7-4039 0 0,0-4-843 0 0</inkml:trace>
  <inkml:trace contextRef="#ctx0" brushRef="#br0" timeOffset="7542.54">864 56 456 0 0,'55'26'2985'0'0,"-10"-6"3535"0"0,5-19-4521 0 0,-49-1-1879 0 0,7 0 58 0 0,11 3 210 0 0,-10 0-586 0 0,-1 2 158 0 0,3-4 40 0 0,15 5-996 0 0,-15-3-2842 0 0,-11-3 2432 0 0</inkml:trace>
  <inkml:trace contextRef="#ctx0" brushRef="#br0" timeOffset="23391.11">1151 154 2760 0 0,'11'-11'1984'0'0,"-4"-2"2122"0"0,15-15 212 0 0,-20 27-4236 0 0,-1 0-9 0 0,0 0 0 0 0,0 0 1 0 0,0 0-1 0 0,1 0 0 0 0,-1 0 0 0 0,0 1 1 0 0,1-1-1 0 0,-1 0 0 0 0,1 1 1 0 0,-1-1-1 0 0,1 1 0 0 0,-1 0 1 0 0,1-1-1 0 0,-1 1 0 0 0,1 0 1 0 0,-1 0-1 0 0,1 0 0 0 0,-1 0 1 0 0,1 0-1 0 0,-1 0 0 0 0,1 1 0 0 0,-1-1 1 0 0,1 0-1 0 0,-1 1 0 0 0,1-1 1 0 0,-1 1-1 0 0,1 0 0 0 0,-1-1 1 0 0,0 1-1 0 0,1 0 0 0 0,-1 0 1 0 0,0 0-1 0 0,0 0 0 0 0,0 0 1 0 0,1 0-1 0 0,-1 0 0 0 0,0 0-73 0 0,0 1 13 0 0,-1 0-1 0 0,1 0 1 0 0,0-1 0 0 0,-1 1-1 0 0,1 0 1 0 0,-1 0-1 0 0,1 0 1 0 0,-1 0 0 0 0,0 0-1 0 0,0 0 1 0 0,0 0-1 0 0,0 0 1 0 0,0 0 0 0 0,0 0-1 0 0,0 0 1 0 0,-1 0-1 0 0,1 0 1 0 0,-1 0 0 0 0,0 0-1 0 0,1 0 1 0 0,-1 0-1 0 0,0 0 1 0 0,0-1 0 0 0,0 1-1 0 0,-1 0 1 0 0,1-1-1 0 0,0 1 1 0 0,0-1 0 0 0,-2 2-13 0 0,-25 23 178 0 0,22-22-124 0 0,-25-2 87 0 0,30-2-139 0 0,0-1 0 0 0,0 1 0 0 0,0 0 0 0 0,0-1 1 0 0,0 1-1 0 0,0-1 0 0 0,0 1 0 0 0,0-1 0 0 0,0 0 0 0 0,0 1 1 0 0,0-1-1 0 0,0 0 0 0 0,1 0 0 0 0,-1 0 0 0 0,0 1 0 0 0,0-1 1 0 0,1 0-1 0 0,-1 0 0 0 0,1 0 0 0 0,-1 0 0 0 0,1 0 0 0 0,-1 0 0 0 0,1 0 1 0 0,0-1-1 0 0,-1 1 0 0 0,1 0 0 0 0,0 0 0 0 0,0 0 0 0 0,0 0 1 0 0,0 0-1 0 0,0 0 0 0 0,0 0 0 0 0,0-1 0 0 0,0 1 0 0 0,0 0 1 0 0,1 0-1 0 0,-1 0 0 0 0,0 0 0 0 0,1 0 0 0 0,-1 0 0 0 0,1-1-2 0 0,26-34-102 0 0,-9 29 49 0 0,9 7 42 0 0,-3 14 22 0 0,-20-6 32 0 0,-3-5-31 0 0,-1-1 0 0 0,1 1 1 0 0,-1 0-1 0 0,0-1 0 0 0,0 1 0 0 0,0 0 1 0 0,0 0-1 0 0,-1-1 0 0 0,1 1 1 0 0,-1-1-1 0 0,0 1 0 0 0,1 0 0 0 0,-1-1 1 0 0,0 1-1 0 0,0-1 0 0 0,-1 0 1 0 0,1 1-1 0 0,0-1 0 0 0,-1 0 0 0 0,0 0 1 0 0,1 0-1 0 0,-1 0 0 0 0,0 0 0 0 0,0 0 1 0 0,0 0-1 0 0,0-1 0 0 0,0 1 1 0 0,-1-1-1 0 0,1 1 0 0 0,0-1 0 0 0,-1 0 1 0 0,1 0-1 0 0,-1 0 0 0 0,1 0 1 0 0,-1-1-1 0 0,0 1 0 0 0,1 0 0 0 0,-1-1 1 0 0,0 0-1 0 0,1 0 0 0 0,-1 0 0 0 0,0 0 1 0 0,1 0-1 0 0,-1 0 0 0 0,0-1 1 0 0,1 0-1 0 0,-1 1 0 0 0,0-1-12 0 0,2 0 19 0 0,-1 0 0 0 0,1-1 1 0 0,-1 1-1 0 0,1 0 0 0 0,-1-1 0 0 0,1 1 0 0 0,0-1 1 0 0,0 1-1 0 0,-1-1 0 0 0,1 1 0 0 0,0-1 0 0 0,1 0 0 0 0,-1 0 1 0 0,0 1-1 0 0,0-1 0 0 0,1 0 0 0 0,-1 0 0 0 0,1 0 0 0 0,0 0 1 0 0,-1 0-1 0 0,1 0 0 0 0,0 0 0 0 0,0 0 0 0 0,0 0 0 0 0,0 0 1 0 0,1 0-1 0 0,-1 1 0 0 0,1-1 0 0 0,-1 0 0 0 0,1 0 0 0 0,-1 0 1 0 0,1 0-1 0 0,0 1 0 0 0,0-1 0 0 0,0 0 0 0 0,0 0 0 0 0,0 1-19 0 0,19-9 67 0 0,31 14 138 0 0,-37 5-50 0 0,-13-7-138 0 0,0 0-1 0 0,0 0 0 0 0,0 0 1 0 0,0 0-1 0 0,0 0 1 0 0,0 1-1 0 0,-1-1 0 0 0,1 0 1 0 0,-1 1-1 0 0,1-1 1 0 0,-1 0-1 0 0,0 1 0 0 0,0-1 1 0 0,0 0-1 0 0,-1 1 1 0 0,1-1-1 0 0,0 1 0 0 0,-1-1 1 0 0,1 0-1 0 0,-1 0 1 0 0,0 1-1 0 0,0-1 0 0 0,0 0 1 0 0,0 0-1 0 0,0 0 1 0 0,-1 0-1 0 0,1 0 0 0 0,0 0 1 0 0,-1 0-1 0 0,0-1 1 0 0,1 1-1 0 0,-1 0 0 0 0,0-1 1 0 0,0 1-1 0 0,0-1 1 0 0,0 0-1 0 0,0 0 0 0 0,0 0 1 0 0,0 0-1 0 0,-2 1-16 0 0,2-1 9 0 0,0 0 0 0 0,1-1 0 0 0,-1 1 0 0 0,0-1 0 0 0,1 1 0 0 0,-1-1 0 0 0,0 0 0 0 0,0 1 0 0 0,0-1 0 0 0,1 0-1 0 0,-1 0 1 0 0,0 0 0 0 0,0-1 0 0 0,0 1 0 0 0,1 0 0 0 0,-1-1 0 0 0,0 1 0 0 0,1-1 0 0 0,-1 1 0 0 0,0-1 0 0 0,1 0 0 0 0,-1 0 0 0 0,0 0 0 0 0,1 0 0 0 0,0 0 0 0 0,-1 0 0 0 0,1 0 0 0 0,-1 0-1 0 0,1-1 1 0 0,0 1 0 0 0,-1-2-9 0 0,1 2 12 0 0,-1-1-1 0 0,1 0 0 0 0,-1-1 0 0 0,1 1 1 0 0,0 0-1 0 0,0 0 0 0 0,0 0 0 0 0,0-1 1 0 0,1 1-1 0 0,-1 0 0 0 0,0-1 0 0 0,1 1 1 0 0,0-1-1 0 0,-1 1 0 0 0,1 0 0 0 0,0-1 1 0 0,0 1-1 0 0,1-1 0 0 0,-1 1 0 0 0,0-1 1 0 0,1 1-1 0 0,0 0 0 0 0,-1-1 0 0 0,1 1 1 0 0,0 0-1 0 0,0 0 0 0 0,0-1 0 0 0,1 1 1 0 0,-1 0-1 0 0,0 0 0 0 0,1 0 0 0 0,0 0-11 0 0,0 1 20 0 0,1 0-1 0 0,-1 0 1 0 0,0 1-1 0 0,1-1 0 0 0,-1 1 1 0 0,1-1-1 0 0,-1 1 0 0 0,1 0 1 0 0,-1 0-1 0 0,1 0 1 0 0,-1 1-1 0 0,1-1 0 0 0,-1 0 1 0 0,0 1-1 0 0,1 0 1 0 0,-1 0-1 0 0,0-1 0 0 0,1 1 1 0 0,-1 1-1 0 0,0-1-19 0 0,6 1 84 0 0,28 21 587 0 0,-35-22-604 0 0,-9 18 313 0 0,6-18-378 0 0,0 0 0 0 0,0 0 0 0 0,-1 0 1 0 0,1 0-1 0 0,0-1 0 0 0,-1 1 0 0 0,1-1 0 0 0,-1 0 1 0 0,1 1-1 0 0,0-1 0 0 0,-1 0 0 0 0,1 0 1 0 0,-1-1-1 0 0,1 1 0 0 0,-1 0 0 0 0,1-1 0 0 0,0 0 1 0 0,-1 1-1 0 0,1-1 0 0 0,0 0 0 0 0,0 0 1 0 0,-1 0-1 0 0,1 0 0 0 0,0-1 0 0 0,0 1 0 0 0,0-1 1 0 0,1 1-1 0 0,-1-1 0 0 0,0 0 0 0 0,0 0-2 0 0,1 1 0 0 0,0-1 0 0 0,0 0 0 0 0,1 1 0 0 0,-1-1 0 0 0,0 0 0 0 0,1 1 0 0 0,-1-1 0 0 0,1 0 0 0 0,0 0 0 0 0,0 0 0 0 0,-1 1 0 0 0,1-1 0 0 0,0 0 0 0 0,0 0 0 0 0,1 0 0 0 0,-1 0 0 0 0,0 1 0 0 0,1-1 0 0 0,-1 0 0 0 0,1 0 0 0 0,-1 1 0 0 0,1-1 0 0 0,0 0 0 0 0,0 1 0 0 0,0-1 0 0 0,0 0 0 0 0,0 1 0 0 0,0-1 0 0 0,2-1 0 0 0,-2 2 0 0 0,0-1 0 0 0,0 1 0 0 0,0 0 0 0 0,0 0 0 0 0,0 0 0 0 0,0 0 0 0 0,1 0 0 0 0,-1 0 0 0 0,0 0 0 0 0,1 1 0 0 0,-1-1 0 0 0,1 0 0 0 0,-1 1 0 0 0,1-1 0 0 0,-1 1 0 0 0,1-1 0 0 0,-1 1 0 0 0,1 0 0 0 0,-1 0 0 0 0,1-1 0 0 0,-1 1 0 0 0,1 0 0 0 0,-1 1 0 0 0,1-1 0 0 0,0 0 0 0 0,-1 0 0 0 0,1 1 0 0 0,-1-1 0 0 0,1 0 0 0 0,0 2 0 0 0,24 11 72 0 0,-24-13-61 0 0,-1 1-1 0 0,1 0 0 0 0,-1 0 1 0 0,1 0-1 0 0,-1 0 0 0 0,1 0 1 0 0,-1 1-1 0 0,0-1 0 0 0,1 0 0 0 0,-1 1 1 0 0,0-1-1 0 0,0 1 0 0 0,0-1 1 0 0,0 1-1 0 0,-1-1 0 0 0,1 1 1 0 0,0 0-1 0 0,-1 0 0 0 0,1-1 1 0 0,-1 1-1 0 0,1 0 0 0 0,-1 0 0 0 0,0-1 1 0 0,0 1-1 0 0,0 0 0 0 0,0 0 1 0 0,0 0-1 0 0,0-1 0 0 0,0 1 1 0 0,0 0-11 0 0,-1 2 13 0 0,-1 0 0 0 0,1 0 1 0 0,0 0-1 0 0,-1 0 0 0 0,0 0 1 0 0,0 0-1 0 0,0-1 0 0 0,0 1 1 0 0,-1-1-1 0 0,1 0 0 0 0,-1 1 1 0 0,0-1-1 0 0,0 0 0 0 0,0-1 1 0 0,0 1-1 0 0,-1 0 0 0 0,1-1 1 0 0,-1 0-1 0 0,1 0 0 0 0,-1 0 1 0 0,0 0-1 0 0,0 0 0 0 0,0-1 1 0 0,0 0-1 0 0,0 0 0 0 0,0 0 1 0 0,0 0-1 0 0,0-1 0 0 0,-4 1-13 0 0,6-1-18 0 0,-1-1-1 0 0,0 1 1 0 0,0 0-1 0 0,1-1 0 0 0,-1 0 1 0 0,1 1-1 0 0,-1-1 1 0 0,0 0-1 0 0,1 0 1 0 0,-1-1-1 0 0,1 1 0 0 0,0 0 1 0 0,-1-1-1 0 0,1 0 1 0 0,0 1-1 0 0,0-1 0 0 0,0 0 1 0 0,0 0-1 0 0,0 0 1 0 0,1 0-1 0 0,-1-1 1 0 0,1 1-1 0 0,-1 0 0 0 0,1-1 1 0 0,0 1-1 0 0,0-1 1 0 0,0 1-1 0 0,0-1 1 0 0,0 1-1 0 0,0-1 0 0 0,1-1 19 0 0,0 0 11 0 0,0 0-1 0 0,0 1 0 0 0,1-1 0 0 0,-1 0 1 0 0,1 0-1 0 0,0 1 0 0 0,0-1 0 0 0,1 1 1 0 0,-1-1-1 0 0,1 1 0 0 0,-1-1 0 0 0,1 1 1 0 0,0 0-1 0 0,1 0 0 0 0,-1 0 1 0 0,0 0-1 0 0,1 0 0 0 0,0 0 0 0 0,-1 1 1 0 0,1-1-1 0 0,0 1 0 0 0,1 0 0 0 0,-1 0 1 0 0,0 0-1 0 0,0 0 0 0 0,1 1 0 0 0,-1-1 1 0 0,1 1-1 0 0,0 0 0 0 0,-1 0 0 0 0,1 0 1 0 0,0 0-1 0 0,-1 1 0 0 0,1 0 0 0 0,0-1 1 0 0,0 1-1 0 0,0 1 0 0 0,-1-1 1 0 0,1 0-1 0 0,0 1 0 0 0,0 0 0 0 0,-1 0 1 0 0,1 0-1 0 0,-1 0 0 0 0,1 1 0 0 0,1 0-10 0 0,0 1 1 0 0,-2-3 0 0 0,-1 0 1 0 0,1 0-1 0 0,-1 1 1 0 0,1-1-1 0 0,-1 1 1 0 0,0-1-1 0 0,1 1 1 0 0,-1 0-1 0 0,0 0 1 0 0,1 0-1 0 0,-1 0 1 0 0,0 1-1 0 0,0-1 1 0 0,0 1 0 0 0,0-1-1 0 0,0 1 1 0 0,0 0-1 0 0,-1-1 1 0 0,1 1-1 0 0,-1 0 1 0 0,1 0-1 0 0,-1 0 1 0 0,1 0-1 0 0,-1 1 1 0 0,0-1-1 0 0,0 0 1 0 0,0 0-1 0 0,-1 1 1 0 0,1-1-1 0 0,0 1 1 0 0,-1-1-1 0 0,1 1 1 0 0,-1-1-1 0 0,0 0 1 0 0,0 1-1 0 0,0-1 1 0 0,0 1-1 0 0,-1-1 1 0 0,1 1-1 0 0,0-1 1 0 0,-1 1-1 0 0,0 1-1 0 0,-1-1 5 0 0,0 0 0 0 0,0 1 0 0 0,0-1 0 0 0,0 0 0 0 0,-1-1 0 0 0,1 1 0 0 0,-1 0 0 0 0,0-1 0 0 0,1 1 0 0 0,-1-1 0 0 0,0 0 0 0 0,0 0 0 0 0,-1 0 0 0 0,1 0 0 0 0,-3 0-5 0 0,3-1 9 0 0,0 1-1 0 0,0-1 1 0 0,0 0-1 0 0,0-1 1 0 0,0 1-1 0 0,0-1 1 0 0,0 1-1 0 0,-1-1 1 0 0,1 0-1 0 0,0 0 1 0 0,0 0-1 0 0,0-1 1 0 0,-1 1-1 0 0,1-1 1 0 0,0 1-1 0 0,0-1 1 0 0,0 0-1 0 0,0 0 1 0 0,0-1-1 0 0,0 1 1 0 0,0-1-9 0 0,0 0 4 0 0,1-1 1 0 0,-1 1 0 0 0,1-1-1 0 0,-1 0 1 0 0,1 0 0 0 0,0 0-1 0 0,0 0 1 0 0,1 0 0 0 0,-1 0-1 0 0,0-1 1 0 0,1 1 0 0 0,0 0-1 0 0,0-1 1 0 0,0 1 0 0 0,0-1-1 0 0,1 0 1 0 0,-1 1 0 0 0,1-1-1 0 0,0 1 1 0 0,0-1 0 0 0,0 0-1 0 0,1 1 1 0 0,-1-1 0 0 0,1 1-1 0 0,0-1 1 0 0,0 1 0 0 0,0-1-1 0 0,0 1 1 0 0,1-1 0 0 0,-1 1-1 0 0,1 0 1 0 0,0 0 0 0 0,0 0-1 0 0,0 0 1 0 0,0 0 0 0 0,1 0-1 0 0,-1 1 1 0 0,1-1 0 0 0,-1 1-1 0 0,3-2-4 0 0,-2 3 9 0 0,0-1-1 0 0,0 0 1 0 0,0 1-1 0 0,1-1 1 0 0,-1 1 0 0 0,0 0-1 0 0,1 0 1 0 0,-1 0-1 0 0,1 1 1 0 0,0-1-1 0 0,-1 1 1 0 0,1 0-1 0 0,-1 0 1 0 0,1 0-1 0 0,-1 0 1 0 0,1 1-1 0 0,-1-1 1 0 0,1 1-1 0 0,-1 0 1 0 0,1 0 0 0 0,-1 1-1 0 0,0-1 1 0 0,1 0-1 0 0,-1 1 1 0 0,3 2-9 0 0,6 6 34 0 0,-10-10-29 0 0,-1 1-1 0 0,1 0 1 0 0,-1 0-1 0 0,1 1 1 0 0,-1-1-1 0 0,1 0 1 0 0,-1 0-1 0 0,0 1 0 0 0,0-1 1 0 0,1 0-1 0 0,-1 1 1 0 0,0-1-1 0 0,0 1 1 0 0,-1 0-1 0 0,1-1 0 0 0,0 1 1 0 0,0 0-1 0 0,-1 0 1 0 0,1-1-1 0 0,-1 1 1 0 0,0 0-1 0 0,1 0 1 0 0,-1 0-1 0 0,0-1 0 0 0,0 1 1 0 0,0 0-1 0 0,0 1-4 0 0,-2 2 6 0 0,1 0 0 0 0,-1 0 0 0 0,0 1 0 0 0,0-1 0 0 0,-1-1 0 0 0,0 1 0 0 0,1 0 0 0 0,-2-1 0 0 0,1 1-1 0 0,0-1 1 0 0,-1 0 0 0 0,0 0 0 0 0,0 0 0 0 0,0 0 0 0 0,0-1 0 0 0,-1 0 0 0 0,1 0 0 0 0,-1 0 0 0 0,0 0 0 0 0,0-1-1 0 0,0 0 1 0 0,0 0 0 0 0,-5 1-6 0 0,7-1 8 0 0,-1-1 0 0 0,0 0 0 0 0,1 0-1 0 0,-1 0 1 0 0,1 0 0 0 0,-1-1 0 0 0,0 1 0 0 0,0-1-1 0 0,1 0 1 0 0,-1 0 0 0 0,0 0 0 0 0,0-1-1 0 0,1 1 1 0 0,-1-1 0 0 0,0 0 0 0 0,1 0 0 0 0,-1 0-1 0 0,1-1 1 0 0,-1 1 0 0 0,1-1 0 0 0,0 0 0 0 0,0 0-1 0 0,-1 0 1 0 0,1 0 0 0 0,1 0 0 0 0,-1-1-1 0 0,0 0 1 0 0,1 1 0 0 0,-1-1 0 0 0,1 0 0 0 0,0 0-1 0 0,0 0 1 0 0,0 0 0 0 0,0-1 0 0 0,0 1-1 0 0,1-1 1 0 0,-1-2-8 0 0,1 5 0 0 0,1-1-1 0 0,0 0 1 0 0,0 0 0 0 0,0 0-1 0 0,0 0 1 0 0,0 0-1 0 0,1 0 1 0 0,-1 0-1 0 0,0 0 1 0 0,1 0-1 0 0,0 1 1 0 0,-1-1 0 0 0,1 0-1 0 0,0 0 1 0 0,0 1-1 0 0,0-1 1 0 0,0 0-1 0 0,0 1 1 0 0,0-1-1 0 0,1 1 1 0 0,-1-1 0 0 0,0 1-1 0 0,1 0 1 0 0,-1-1-1 0 0,1 1 1 0 0,-1 0-1 0 0,1 0 1 0 0,0 0-1 0 0,0 0 1 0 0,-1 1 0 0 0,1-1-1 0 0,0 0 1 0 0,0 1-1 0 0,0-1 1 0 0,0 1-1 0 0,1 0 1 0 0,71 3-16 0 0,-64 1 18 0 0,45 22 30 0 0,-54-25-31 0 0,0 0 0 0 0,0 0 0 0 0,0 0 0 0 0,0 0 0 0 0,0 0 0 0 0,0 0 0 0 0,0 0 0 0 0,-1 0 0 0 0,1 1 0 0 0,0-1 0 0 0,-1 0 0 0 0,1 1 0 0 0,-1-1 0 0 0,1 0 0 0 0,-1 1 0 0 0,0-1 0 0 0,1 1 0 0 0,-1-1 0 0 0,0 0 0 0 0,0 1 0 0 0,0-1 1 0 0,0 1-1 0 0,0-1 0 0 0,-1 1 0 0 0,1-1 0 0 0,0 0 0 0 0,-1 1 0 0 0,1-1 0 0 0,-1 0 0 0 0,1 1 0 0 0,-1-1 0 0 0,1 0 0 0 0,-1 1 0 0 0,0-1 0 0 0,0 0 0 0 0,0 0 0 0 0,0 0 0 0 0,0 0 0 0 0,0 0 0 0 0,0 0-1 0 0,-2 3 24 0 0,-1 0 0 0 0,1 0 0 0 0,-1-1 0 0 0,0 0-1 0 0,0 1 1 0 0,-1-1 0 0 0,1-1 0 0 0,0 1 0 0 0,-1-1 0 0 0,0 1 0 0 0,0-1 0 0 0,0-1 0 0 0,0 1 0 0 0,0-1 0 0 0,0 0-1 0 0,0 0 1 0 0,0 0 0 0 0,0-1 0 0 0,0 1 0 0 0,-1-1 0 0 0,1-1 0 0 0,0 1 0 0 0,0-1 0 0 0,0 0 0 0 0,0 0-1 0 0,0 0 1 0 0,0-1 0 0 0,-3-1-24 0 0,5 2 16 0 0,1 0-1 0 0,-1 0 1 0 0,1-1 0 0 0,-1 1-1 0 0,1-1 1 0 0,0 1 0 0 0,0-1-1 0 0,0 0 1 0 0,0 0-1 0 0,0 0 1 0 0,0 0 0 0 0,1 0-1 0 0,-1 0 1 0 0,1-1-1 0 0,-1 1 1 0 0,1 0 0 0 0,0-1-1 0 0,0 1 1 0 0,0-1-1 0 0,0 0 1 0 0,0 1 0 0 0,1-1-1 0 0,-1 0 1 0 0,1 1-1 0 0,0-1 1 0 0,0 0 0 0 0,0 0-1 0 0,0 1 1 0 0,0-1-1 0 0,0 0 1 0 0,1 1 0 0 0,-1-1-1 0 0,1 0 1 0 0,0 1-1 0 0,0-1 1 0 0,0 1 0 0 0,0-1-1 0 0,0 1 1 0 0,1-1-1 0 0,-1 1 1 0 0,1 0 0 0 0,-1 0-1 0 0,1-1 1 0 0,1 0-16 0 0,35-11-1727 0 0,-22 11-41 0 0</inkml:trace>
  <inkml:trace contextRef="#ctx0" brushRef="#br1" timeOffset="132671.21">883 242 11024 0 0,'0'0'248'0'0,"0"0"34"0"0,0 0 22 0 0,1 1-29 0 0,6 1 2339 0 0,-5 0 3929 0 0,-5 12-6327 0 0,0 1 1 0 0,1-1-1 0 0,0 1 0 0 0,1-1 0 0 0,1 1 1 0 0,1 13-217 0 0,-1-1 118 0 0,-19 32 255 0 0,16-52-347 0 0,-1 0-1 0 0,0-1 1 0 0,0 1 0 0 0,-1-1-1 0 0,1 0 1 0 0,-1-1-1 0 0,-1 1 1 0 0,1-1 0 0 0,-1 0-1 0 0,-4 3-25 0 0,-30 26-186 0 0,34-32-4454 0 0,10-7 1344 0 0,2 0 3851 0 0,-1 2-911 0 0,0 1 0 0 0,0 0 0 0 0,0-1 1 0 0,1 1-1 0 0,-1 1 0 0 0,0-1 0 0 0,1 1 1 0 0,-1 0-1 0 0,1 1 0 0 0,0-1 1 0 0,-1 1-1 0 0,1 0 0 0 0,0 0 0 0 0,-1 1 1 0 0,2 0 355 0 0,-5-1 178 0 0,0 1 0 0 0,0 0 1 0 0,0 0-1 0 0,-1 0 0 0 0,1 0 1 0 0,0 0-1 0 0,-1 0 0 0 0,1 0 0 0 0,-1 1 1 0 0,1-1-1 0 0,-1 0 0 0 0,1 1 1 0 0,-1-1-1 0 0,0 1 0 0 0,0 0 1 0 0,0-1-1 0 0,0 1 0 0 0,0 0 1 0 0,0 0-1 0 0,-1 0 0 0 0,1-1 0 0 0,0 1 1 0 0,-1 0-1 0 0,1 0 0 0 0,-1 0 1 0 0,0 0-1 0 0,0 0 0 0 0,0 0 1 0 0,0 0-1 0 0,0 0 0 0 0,0 0 1 0 0,0 0-1 0 0,-1 1-178 0 0,3 22 1655 0 0,20 49 2519 0 0,-3-41-2968 0 0,13-8-1188 0 0,-10-11-6397 0 0,-10-9-923 0 0</inkml:trace>
  <inkml:trace contextRef="#ctx0" brushRef="#br1" timeOffset="-32046.47">485 331 12696 0 0,'0'0'580'0'0,"0"0"-11"0"0,0 0-193 0 0,0 0 537 0 0,-26 0 5075 0 0,21 1-5937 0 0,-1 1 0 0 0,1 0-1 0 0,0 0 1 0 0,0 0 0 0 0,0 0 0 0 0,1 1-1 0 0,-1 0 1 0 0,0 0 0 0 0,1 1 0 0 0,0-1 0 0 0,0 1-1 0 0,0 0 1 0 0,0 0 0 0 0,0 0 0 0 0,1 0 0 0 0,0 1-1 0 0,0 0 1 0 0,0-1 0 0 0,1 1 0 0 0,-1 0-1 0 0,1 0 1 0 0,0 0 0 0 0,0 1-51 0 0,-5 8 77 0 0,-96 144-77 0 0,49-81 0 0 0,50-65-16 0 0,24-5-144 0 0,70-13 88 0 0,-58 6 72 0 0,105-10 0 0 0,-100-3 0 0 0,-36 12 20 0 0,0-1 1 0 0,-1 0-1 0 0,1 0 0 0 0,0 0 0 0 0,-1 1 0 0 0,1-1 0 0 0,-1 0 0 0 0,1 0 0 0 0,-1 0 1 0 0,0 0-1 0 0,0 0 0 0 0,0 0 0 0 0,0 0 0 0 0,0 0 0 0 0,-1 0 0 0 0,1 0 0 0 0,0 1 0 0 0,-1-1 1 0 0,1 0-1 0 0,-1 0 0 0 0,0 0 0 0 0,0 0 0 0 0,0 1 0 0 0,0-1 0 0 0,0 0 0 0 0,0 1 1 0 0,0-1-1 0 0,0 1 0 0 0,-1-1 0 0 0,1 1 0 0 0,0 0 0 0 0,-1 0 0 0 0,0-1-20 0 0,-4-7 128 0 0,-70-66 548 0 0,57 49-604 0 0,27-1-212 0 0,2 14-2242 0 0,-6 3 972 0 0</inkml:trace>
  <inkml:trace contextRef="#ctx0" brushRef="#br1" timeOffset="-31468.59">688 586 11976 0 0,'-16'-1'1274'0'0,"11"-4"-1075"0"0,4 4 718 0 0,1 1 307 0 0,0 0 59 0 0,37-13 905 0 0,31 23-2098 0 0,-59-4-79 0 0,-8-3 9 0 0,0 1-1 0 0,-1-1 0 0 0,1 0 1 0 0,-1 0-1 0 0,1 1 1 0 0,-1-1-1 0 0,0 0 1 0 0,0 1-1 0 0,-1-1 0 0 0,1 0 1 0 0,-1 1-1 0 0,1-1 1 0 0,-1 0-1 0 0,0 0 1 0 0,0 0-1 0 0,-1 1 1 0 0,1-1-1 0 0,-1-1 0 0 0,1 1 1 0 0,-1 0-1 0 0,0 0 1 0 0,0 0-1 0 0,0-1 1 0 0,0 1-1 0 0,-1-1 0 0 0,1 0 1 0 0,-1 0-1 0 0,1 0 1 0 0,-2 1-20 0 0,1 0 51 0 0,-12 13 300 0 0,-1-2 1 0 0,0 1-1 0 0,-1-2 1 0 0,-1 0-1 0 0,0-2 1 0 0,-2 1-352 0 0,-17 20 1328 0 0,37-32-1039 0 0,0 0-1 0 0,19 11 64 0 0,73-5-1424 0 0,-60-3-4504 0 0,1-2-1935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5:47.001"/>
    </inkml:context>
    <inkml:brush xml:id="br0">
      <inkml:brushProperty name="width" value="0.025" units="cm"/>
      <inkml:brushProperty name="height" value="0.025" units="cm"/>
      <inkml:brushProperty name="color" value="#008C3A"/>
    </inkml:brush>
  </inkml:definitions>
  <inkml:trace contextRef="#ctx0" brushRef="#br0">177 6 2760 0 0,'11'22'593'0'0,"-11"-22"1230"0"0,-8-11 7158 0 0,4 6-7556 0 0,-4-4 242 0 0,6 6 3450 0 0,-13 25-4852 0 0,-28 50-141 0 0,-48 51-37 0 0,75-88-44 0 0,15-34-102 0 0,1-1-32 0 0,0 0-1 0 0,3 0 28 0 0,106 4 52 0 0,-18-3 12 0 0,-77-2 0 0 0,-4 1 11 0 0,-8 0 42 0 0,-2 0 11 0 0,0-1-33 0 0,1 0 0 0 0,0 0 0 0 0,-1 1 0 0 0,1-1-1 0 0,-1 0 1 0 0,1 0 0 0 0,-1 0 0 0 0,0 0 0 0 0,1-1 0 0 0,-1 1 0 0 0,0 0-1 0 0,0 0 1 0 0,0 0 0 0 0,0 0 0 0 0,0 0 0 0 0,0 0 0 0 0,0 0-1 0 0,0 0 1 0 0,0 0 0 0 0,0-1 0 0 0,-1 1 0 0 0,1 0 0 0 0,0 0-1 0 0,-1 0 1 0 0,1 0 0 0 0,-1 0 0 0 0,1 0 0 0 0,-1 0 0 0 0,1 1-1 0 0,-1-1 1 0 0,0 0-31 0 0,-77-146 580 0 0,58 101-580 0 0,13 31-16 0 0,7 13-116 0 0,0 2-226 0 0,6-3-1546 0 0,-2 0-3396 0 0,-3 3-1813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25:47.408"/>
    </inkml:context>
    <inkml:brush xml:id="br0">
      <inkml:brushProperty name="width" value="0.025" units="cm"/>
      <inkml:brushProperty name="height" value="0.025" units="cm"/>
      <inkml:brushProperty name="color" value="#008C3A"/>
    </inkml:brush>
  </inkml:definitions>
  <inkml:trace contextRef="#ctx0" brushRef="#br0">82 36 17503 0 0,'0'0'399'0'0,"-12"-7"961"0"0,-9-21 1651 0 0,20 28-2058 0 0,1 0-288 0 0,-7 13 839 0 0,2 2-1418 0 0,-3 13 341 0 0,0-1 0 0 0,2 1-1 0 0,0 0 1 0 0,2 0 0 0 0,1 16-427 0 0,24 57-5610 0 0,-21-97 3564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7T15:18:07.144"/>
    </inkml:context>
    <inkml:brush xml:id="br0">
      <inkml:brushProperty name="width" value="0.025" units="cm"/>
      <inkml:brushProperty name="height" value="0.025" units="cm"/>
    </inkml:brush>
  </inkml:definitions>
  <inkml:trace contextRef="#ctx0" brushRef="#br0">23 1 21191 0 0,'0'0'480'0'0,"0"0"67"0"0,-4 7 553 0 0,1 1-925 0 0,1-1-1 0 0,0 1 1 0 0,1 0 0 0 0,-1 0 0 0 0,2 1 0 0 0,-1-1-1 0 0,1 0 1 0 0,0 0 0 0 0,1 0 0 0 0,0 6-175 0 0,1 23 360 0 0,-10 86 711 0 0,4 16-1178 0 0,5-136-6268 0 0,2 5-2216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4-07T15:18:38.599"/>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0670.35645"/>
      <inkml:brushProperty name="anchorY" value="-8073.5127"/>
      <inkml:brushProperty name="scaleFactor" value="0.5"/>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1-04-07T15:18:43.667"/>
    </inkml:context>
    <inkml:brush xml:id="br1">
      <inkml:brushProperty name="width" value="0.1" units="cm"/>
      <inkml:brushProperty name="height" value="0.1" units="cm"/>
      <inkml:brushProperty name="color" value="#AE198D"/>
      <inkml:brushProperty name="inkEffects" value="galaxy"/>
      <inkml:brushProperty name="anchorX" value="-22384.72656"/>
      <inkml:brushProperty name="anchorY" value="-1785.35376"/>
      <inkml:brushProperty name="scaleFactor" value="0.5"/>
    </inkml:brush>
    <inkml:brush xml:id="br2">
      <inkml:brushProperty name="width" value="0.1" units="cm"/>
      <inkml:brushProperty name="height" value="0.1" units="cm"/>
      <inkml:brushProperty name="color" value="#AE198D"/>
      <inkml:brushProperty name="inkEffects" value="galaxy"/>
      <inkml:brushProperty name="anchorX" value="-21319.83008"/>
      <inkml:brushProperty name="anchorY" value="-2344.69385"/>
      <inkml:brushProperty name="scaleFactor" value="0.5"/>
    </inkml:brush>
    <inkml:brush xml:id="br3">
      <inkml:brushProperty name="width" value="0.1" units="cm"/>
      <inkml:brushProperty name="height" value="0.1" units="cm"/>
      <inkml:brushProperty name="color" value="#AE198D"/>
      <inkml:brushProperty name="inkEffects" value="galaxy"/>
      <inkml:brushProperty name="anchorX" value="-22554.04297"/>
      <inkml:brushProperty name="anchorY" value="-2779.72168"/>
      <inkml:brushProperty name="scaleFactor" value="0.5"/>
    </inkml:brush>
    <inkml:brush xml:id="br4">
      <inkml:brushProperty name="width" value="0.1" units="cm"/>
      <inkml:brushProperty name="height" value="0.1" units="cm"/>
      <inkml:brushProperty name="color" value="#AE198D"/>
      <inkml:brushProperty name="inkEffects" value="galaxy"/>
      <inkml:brushProperty name="anchorX" value="-21839.51172"/>
      <inkml:brushProperty name="anchorY" value="-2544.5625"/>
      <inkml:brushProperty name="scaleFactor" value="0.5"/>
    </inkml:brush>
    <inkml:brush xml:id="br5">
      <inkml:brushProperty name="width" value="0.1" units="cm"/>
      <inkml:brushProperty name="height" value="0.1" units="cm"/>
      <inkml:brushProperty name="color" value="#AE198D"/>
      <inkml:brushProperty name="inkEffects" value="galaxy"/>
      <inkml:brushProperty name="anchorX" value="-22785.97852"/>
      <inkml:brushProperty name="anchorY" value="-3500.99365"/>
      <inkml:brushProperty name="scaleFactor" value="0.5"/>
    </inkml:brush>
    <inkml:brush xml:id="br6">
      <inkml:brushProperty name="width" value="0.1" units="cm"/>
      <inkml:brushProperty name="height" value="0.1" units="cm"/>
      <inkml:brushProperty name="color" value="#AE198D"/>
      <inkml:brushProperty name="inkEffects" value="galaxy"/>
      <inkml:brushProperty name="anchorX" value="-21979.92578"/>
      <inkml:brushProperty name="anchorY" value="-3202.29565"/>
      <inkml:brushProperty name="scaleFactor" value="0.5"/>
    </inkml:brush>
    <inkml:brush xml:id="br7">
      <inkml:brushProperty name="width" value="0.1" units="cm"/>
      <inkml:brushProperty name="height" value="0.1" units="cm"/>
      <inkml:brushProperty name="color" value="#AE198D"/>
      <inkml:brushProperty name="inkEffects" value="galaxy"/>
      <inkml:brushProperty name="anchorX" value="-22727.65234"/>
      <inkml:brushProperty name="anchorY" value="-4151.41553"/>
      <inkml:brushProperty name="scaleFactor" value="0.5"/>
    </inkml:brush>
    <inkml:brush xml:id="br8">
      <inkml:brushProperty name="width" value="0.1" units="cm"/>
      <inkml:brushProperty name="height" value="0.1" units="cm"/>
      <inkml:brushProperty name="color" value="#AE198D"/>
      <inkml:brushProperty name="inkEffects" value="galaxy"/>
      <inkml:brushProperty name="anchorX" value="-23574.47656"/>
      <inkml:brushProperty name="anchorY" value="-4767.86621"/>
      <inkml:brushProperty name="scaleFactor" value="0.5"/>
    </inkml:brush>
    <inkml:brush xml:id="br9">
      <inkml:brushProperty name="width" value="0.1" units="cm"/>
      <inkml:brushProperty name="height" value="0.1" units="cm"/>
      <inkml:brushProperty name="color" value="#AE198D"/>
      <inkml:brushProperty name="inkEffects" value="galaxy"/>
      <inkml:brushProperty name="anchorX" value="-24366.94727"/>
      <inkml:brushProperty name="anchorY" value="-5352.4751"/>
      <inkml:brushProperty name="scaleFactor" value="0.5"/>
    </inkml:brush>
    <inkml:brush xml:id="br10">
      <inkml:brushProperty name="width" value="0.1" units="cm"/>
      <inkml:brushProperty name="height" value="0.1" units="cm"/>
      <inkml:brushProperty name="color" value="#AE198D"/>
      <inkml:brushProperty name="inkEffects" value="galaxy"/>
      <inkml:brushProperty name="anchorX" value="-25117.13281"/>
      <inkml:brushProperty name="anchorY" value="-6360.61963"/>
      <inkml:brushProperty name="scaleFactor" value="0.5"/>
    </inkml:brush>
    <inkml:brush xml:id="br11">
      <inkml:brushProperty name="width" value="0.1" units="cm"/>
      <inkml:brushProperty name="height" value="0.1" units="cm"/>
      <inkml:brushProperty name="color" value="#AE198D"/>
      <inkml:brushProperty name="inkEffects" value="galaxy"/>
      <inkml:brushProperty name="anchorX" value="-26089.73242"/>
      <inkml:brushProperty name="anchorY" value="-7448.32959"/>
      <inkml:brushProperty name="scaleFactor" value="0.5"/>
    </inkml:brush>
    <inkml:brush xml:id="br12">
      <inkml:brushProperty name="width" value="0.1" units="cm"/>
      <inkml:brushProperty name="height" value="0.1" units="cm"/>
      <inkml:brushProperty name="color" value="#AE198D"/>
      <inkml:brushProperty name="inkEffects" value="galaxy"/>
      <inkml:brushProperty name="anchorX" value="-25185.19336"/>
      <inkml:brushProperty name="anchorY" value="-7152.6167"/>
      <inkml:brushProperty name="scaleFactor" value="0.5"/>
    </inkml:brush>
    <inkml:brush xml:id="br13">
      <inkml:brushProperty name="width" value="0.1" units="cm"/>
      <inkml:brushProperty name="height" value="0.1" units="cm"/>
      <inkml:brushProperty name="color" value="#AE198D"/>
      <inkml:brushProperty name="inkEffects" value="galaxy"/>
      <inkml:brushProperty name="anchorX" value="-26174.30664"/>
      <inkml:brushProperty name="anchorY" value="-7685.15283"/>
      <inkml:brushProperty name="scaleFactor" value="0.5"/>
    </inkml:brush>
    <inkml:brush xml:id="br14">
      <inkml:brushProperty name="width" value="0.1" units="cm"/>
      <inkml:brushProperty name="height" value="0.1" units="cm"/>
      <inkml:brushProperty name="color" value="#AE198D"/>
      <inkml:brushProperty name="inkEffects" value="galaxy"/>
      <inkml:brushProperty name="anchorX" value="-25515.57227"/>
      <inkml:brushProperty name="anchorY" value="-7555.61963"/>
      <inkml:brushProperty name="scaleFactor" value="0.5"/>
    </inkml:brush>
  </inkml:definitions>
  <inkml:trace contextRef="#ctx0" brushRef="#br0">0 8373 0 0,'0'0'0'0,"0"0"0"0,0 0 0 0,0 0 0 0,0 0 0 0,0 0 0 0,0 0 0 0,0 0 0 0,0 0 0 0,0 0 0 0,0 0 0 0,0 0 0 0,2-1 0 0,-1 0 0 0,2-1 0 0,0 0 0 0,0 1 0 0,-2 0 0 0,3-1 0 0,-2 0 0 0,1 0 0 0,-2 1 0 0,2-1 0 0,2 0 0 0,-1-1 0 0,0 0 0 0,2 0 0 0,1-2 0 0,0 1 0 0,1-1 0 0,0 0 0 0,3-2 0 0,0 1 0 0,-1-1 0 0,0 1 0 0,2-2 0 0,1 0 0 0,1 0 0 0,0-1 0 0,0 0 0 0,3-2 0 0,1 0 0 0,1-1 0 0,-1 1 0 0,-1 0 0 0,0 1 0 0,-1 0 0 0,0 0 0 0,-1 0 0 0,1 0 0 0,0 1 0 0,0-2 0 0,0 2 0 0,0-2 0 0,1 1 0 0,0-1 0 0,1 0 0 0,0 0 0 0,9-6 0 0,2-1 0 0,0-1 0 0,0 1 0 0,-3 2 0 0,-1 1 0 0,-2 0 0 0,-1 1 0 0,0 0 0 0,4-2 0 0,0 0 0 0,0 0 0 0,-1 0 0 0,-1 1 0 0,-1 1 0 0,-2 1 0 0,-1 0 0 0,-1 2 0 0,-1-1 0 0,0 1 0 0,-1 0 0 0,0 0 0 0,0 1 0 0,1-1 0 0,1-1 0 0,-1 0 0 0,2 0 0 0,0 0 0 0,1-2 0 0,1 1 0 0,1-2 0 0,0 1 0 0,1-1 0 0,0 0 0 0,0 0 0 0,0 0 0 0,1-1 0 0,1 0 0 0,5-3 0 0,5-4 0 0,0 1 0 0,0-1 0 0,3-1 0 0,-1 0 0 0,-1 1 0 0,-3 2 0 0,0-1 0 0,-1 2 0 0,-3 1 0 0,0 0 0 0,-1 1 0 0,0 0 0 0,0 0 0 0,-1 0 0 0,0 1 0 0,6-4 0 0,-1 0 0 0,0 0 0 0,-1 2 0 0,-2 0 0 0,-1 1 0 0,-2 1 0 0,-1 0 0 0,1 1 0 0,-1-1 0 0,1 0 0 0,1 0 0 0,-1 0 0 0,1 0 0 0,1-2 0 0,2 0 0 0,1-1 0 0,0 0 0 0,1 0 0 0,8-6 0 0,0 0 0 0,1 0 0 0,-3 2 0 0,-1 0 0 0,6-3 0 0,7-5 0 0,-1 1 0 0,-2 1 0 0,-3 1 0 0,-2 2 0 0,-2 2 0 0,0 0 0 0,-2 0 0 0,-1 1 0 0,-1 1 0 0,1 0 0 0,-1-1 0 0,0 1 0 0,-1 0 0 0,1 0 0 0,0 0 0 0,1 0 0 0,1-2 0 0,0 1 0 0,0 0 0 0,0-1 0 0,0 1 0 0,0 0 0 0,-1 0 0 0,0 0 0 0,-1 1 0 0,0 0 0 0,-2 1 0 0,0 0 0 0,0 0 0 0,-1 1 0 0,1-1 0 0,0 0 0 0,0 0 0 0,0 0 0 0,1 0 0 0,1-1 0 0,0 0 0 0,0-1 0 0,1 1 0 0,-1 0 0 0,0-1 0 0,0 1 0 0,8-5 0 0,0 0 0 0,1-1 0 0,-1 1 0 0,-1 1 0 0,-1 0 0 0,-1 1 0 0,-1 0 0 0,0 0 0 0,7-4 0 0,-1 1 0 0,0 0 0 0,-2 0 0 0,-1 2 0 0,6-4 0 0,-1 0 0 0,0 1 0 0,-1 0 0 0,-3 1 0 0,0 1 0 0,-1 1 0 0,-1 0 0 0,0 0 0 0,-1 1 0 0,0-1 0 0,1 1 0 0,-1-1 0 0,10-5 0 0,0-1 0 0,0 1 0 0,-1 0 0 0,-2 2 0 0,6-5 0 0,7-3 0 0,6-5 0 0,-1 1 0 0,-3 2 0 0,-6 4 0 0,-5 3 0 0,-4 2 0 0,-4 3 0 0,-1 0 0 0,0 1 0 0,8-6 0 0,1 1 0 0,-1-1 0 0,-2 1 0 0,-2 3 0 0,-3 0 0 0,-1 2 0 0,-1 0 0 0,-1 1 0 0,-1 0 0 0,1 0 0 0,-1 0 0 0,1 0 0 0,0 0 0 0,-1 0 0 0,0 1 0 0,-1 0 0 0,0 0 0 0,0 0 0 0,7-5 0 0,1 0 0 0,-1 1 0 0,0 0 0 0,-2 1 0 0,7-5 0 0,-2 1 0 0,1 1 0 0,-4 2 0 0,-3 1 0 0,-2 2 0 0,-1 0 0 0,-1 1 0 0,-1 1 0 0,1-1 0 0,1-1 0 0,1 0 0 0,0 0 0 0,8-6 0 0,0 1 0 0,-1 0 0 0,-2 2 0 0,-3 2 0 0,-1 0 0 0,-2 1 0 0,7-4 0 0,0 0 0 0,0 0 0 0,5-3 0 0,-1 0 0 0,-2 2 0 0,-3 2 0 0,-4 2 0 0,-2 2 0 0,-3 1 0 0,-1 1 0 0,-1 0 0 0,-1 1 0 0,0 1 0 0,-1-1 0 0,1 1 0 0,-1-1 0 0,1 0 0 0,6-4 0 0,2 0 0 0,0-1 0 0,4-3 0 0,-1 2 0 0,-3 1 0 0,-4 3 0 0,-3 1 0 0,-3 2 0 0,-2 2 0 0,-1 0 0 0,-1 1 0 0,0 0 0 0,-1 1 0 0,5-4 0 0,1 0 0 0,0-1 0 0,0 1 0 0,-1 1 0 0,-2 0 0 0,0 1 0 0,4-3 0 0,0 0 0 0,-1 1 0 0,-2 1 0 0,-2 1 0 0,2-1 0 0,-1 1 0 0,-2 1 0 0,-1 0 0 0,-3 2 0 0,-1 1 0 0,-2 2 0 0,-1-1 0 0,-1 2 0 0,-1 0 0 0,0 0 0 0,-1 1 0 0,0 0 0 0,1-1 0 0,-1 1 0 0,-1 0 0 0,1 0 0 0,-1 0 0 0,1 0 0 0,-1 0 0 0,0 1 0 0,0-1 0 0,0 1 0 0,2-2 0 0,-1 0 0 0,-1 1 0 0,2 0 0 0,-3 1 0 0,0 0 0 0,-1 1 0 0,-2 0 0 0,1 1 0 0,-1 0 0 0,0-1 0 0,1 1 0 0,1-1 0 0,0-1 0 0,2-1 0 0,1 0 0 0,-1 0 0 0,1 0 0 0,0 0 0 0,0 0 0 0,0-1 0 0,0 1 0 0,-2 1 0 0,-1 1 0 0,-2 0 0 0,0 1 0 0,-1 1 0 0,1-1 0 0,-2 1 0 0,0 0 0 0,-1 1 0 0,-1 0 0 0,1 0 0 0,-1 1 0 0,-3 1 0 0,1 0 0 0,-3 1 0 0,0 0 0 0,-2 2 0 0,-1 0 0 0,2 0 0 0,-3 0 0 0,2 1 0 0</inkml:trace>
  <inkml:trace contextRef="#ctx1" brushRef="#br1">7311 419 2304 0 0,'0'-4'224'0'0,"0"-5"-261"0"0,0 0 74 0 0,0-2 2259 0 0,1 1-227 0 0,0 2 299 0 0,-2 0 53 0 0,0 0-1933 0 0,0 1 184 0 0,-1 0-254 0 0,0-1-49 0 0,-1 3-81 0 0,1-1 9 0 0,-2 1-17 0 0,-1 1 2 0 0,1 0 7 0 0,-1 1-2 0 0,-2 1 1 0 0,-1 1 0 0 0,-1 2-75 0 0,-3 4 273 0 0,-5 3-110 0 0,-1 5-208 0 0,0 1 68 0 0,-4 6 76 0 0,1 3-302 0 0,2 0 92 0 0,1 2-38 0 0,3-1-74 0 0,-1 7 20 0 0,2 2-10 0 0,3 2 0 0 0,0 10 0 0 0,4 2 0 0 0,1 3 122 0 0,3-1-54 0 0,2 0 13 0 0,1-1 0 0 0,1-3 55 0 0,2 6 171 0 0,-1 7 48 0 0,1-2-159 0 0,-2-3 68 0 0,-2-1 180 0 0,-2 2-170 0 0,-2-4-124 0 0,-1-5-38 0 0,-3 0 50 0 0,-2-4-110 0 0,0-3-52 0 0,-1-5 12 0 0,2-3 72 0 0,0-3-108 0 0,-4 2-682 0 0,1-4 631 0 0,-5-5-5491 0 0,-2-8 5131 0 0,4-6-15517 0 0</inkml:trace>
  <inkml:trace contextRef="#ctx1" brushRef="#br2" timeOffset="208.16">6723 1102 10568 0 0,'1'-4'1144'0'0,"1"-3"-1335"0"0,1-1 382 0 0,-1-2-191 0 0,1 0 868 0 0,1 0-99 0 0,0 0 110 0 0,2 0 22 0 0,2 2-73 0 0,3 1 13 0 0,3 2-17 0 0,4 1 1 0 0,1 1-430 0 0,2 1 38 0 0,2-1-46 0 0,2 1-19 0 0,2-1-120 0 0,8-1 295 0 0,8-2-251 0 0,0 0-226 0 0,0-1 57 0 0,-5 1-42 0 0,-6-1-94 0 0,0-1 26 0 0,-4 1 62 0 0,-3 0-96 0 0,-2 0-99 0 0,-3 0 54 0 0,-3 0-16 0 0,-1-1-4069 0 0,-9 4-4652 0 0,-1 1-1750 0 0</inkml:trace>
  <inkml:trace contextRef="#ctx1" brushRef="#br3" timeOffset="488.11">7523 686 3224 0 0,'0'0'288'0'0,"-1"1"-336"0"0,-2 1 96 0 0,-1 1 2098 0 0,-5 3 2337 0 0,-4 3-3028 0 0,0 2-155 0 0,0 3-240 0 0,1 2-168 0 0,2 3-20 0 0,1 2-354 0 0,2 1 34 0 0,1-1-49 0 0,3 0-5 0 0,-1 0-319 0 0,2-1 34 0 0,0 0-47 0 0,1-1-4 0 0,0-1-58 0 0,1 0-2 0 0,-1-1-4 0 0,0-1-2 0 0,1-1-112 0 0,2-1 32 0 0,0-1 59 0 0,2-2-96 0 0,4 2-1247 0 0,2-2-2931 0 0,-1-3-10974 0 0</inkml:trace>
  <inkml:trace contextRef="#ctx1" brushRef="#br4" timeOffset="672.11">7531 814 1376 0 0,'0'0'128'0'0,"2"0"-149"0"0,2 0 2338 0 0,1 0-248 0 0,2 0 4275 0 0,1 0-7093 0 0,0 2 2227 0 0,2 1-855 0 0,1 3-256 0 0,2 1 13 0 0,2 2-20 0 0,1 2-18 0 0,2 1-258 0 0,0 2 18 0 0,1 1-32 0 0,2 4 164 0 0,0 0-106 0 0,-1 1 40 0 0,-3 0-8 0 0,-1 0-299 0 0,-2 0 20 0 0,-2-1-33 0 0,-1-1-6 0 0,-3 0 184 0 0,-1-2-52 0 0,-3-1 26 0 0,-1-2 0 0 0,-1 1-3174 0 0,-1-3-10702 0 0</inkml:trace>
  <inkml:trace contextRef="#ctx1" brushRef="#br5" timeOffset="840.15">7821 804 10136 0 0,'0'1'992'0'0,"-3"2"-1036"0"0,-1 4 174 0 0,-3 2-112 0 0,-2 4-18 0 0,-6 10 3677 0 0,-1 4-3402 0 0,-2 1 329 0 0,1 2-256 0 0,2-1-114 0 0,1 0-22 0 0,2 0-245 0 0,1-2-119 0 0,1-1 47 0 0,1-3-4963 0 0,3-4 422 0 0,1-5-2183 0 0</inkml:trace>
  <inkml:trace contextRef="#ctx1" brushRef="#br6" timeOffset="976.11">7916 761 4608 0 0,'3'-1'408'0'0,"4"0"-383"0"0,3-1 17 0 0,5-2-29 0 0,2 0 1284 0 0,6 1 1450 0 0,3 6-1194 0 0,0 2-1277 0 0,-3 6 349 0 0,-2 8-47 0 0,-4 10-389 0 0,-6 4-37 0 0,-6 1-20 0 0,-6 0-27 0 0,-6-2 1 0 0,-5 2 100 0 0,-4-3-159 0 0,-3-4 52 0 0,-1-6-19 0 0,12-12-7281 0 0,0-2-1113 0 0</inkml:trace>
  <inkml:trace contextRef="#ctx1" brushRef="#br7" timeOffset="1288.1">8324 677 6912 0 0,'0'0'608'0'0,"0"0"-560"0"0,0 0 1448 0 0,0 0-187 0 0,0 0 166 0 0,0 0 21 0 0,2-1-730 0 0,5-2 902 0 0,2-1-1180 0 0,2-1 51 0 0,3 1-97 0 0,1 0-44 0 0,5 0 155 0 0,1 0-561 0 0,2 2 151 0 0,-1 1-69 0 0,-2 2 204 0 0,-1 2 314 0 0,-2 2-9681 0 0,-5-1-1747 0 0</inkml:trace>
  <inkml:trace contextRef="#ctx1" brushRef="#br8" timeOffset="1456.11">8375 1013 14112 0 0,'-1'-1'1528'0'0,"0"0"-1783"0"0,-1-1 510 0 0,3 0-255 0 0,4-2 905 0 0,2-1-109 0 0,3 0 114 0 0,7-2 481 0 0,3 1-1343 0 0,2 0 376 0 0,1 2-163 0 0,7 0-3542 0 0,-17 2-5631 0 0,1 1-1740 0 0</inkml:trace>
  <inkml:trace contextRef="#ctx1" brushRef="#br9" timeOffset="2008.12">9136 614 920 0 0,'-1'-4'80'0'0,"1"-4"-93"0"0,-2 0 26 0 0,-4-3 3758 0 0,-2 0-332 0 0,-3 1 467 0 0,-3 0 94 0 0,-2 2-3143 0 0,-4 2 1036 0 0,-1 1-1402 0 0,1 3-122 0 0,-3 4 171 0 0,2 5-391 0 0,2 3-61 0 0,1 4-76 0 0,2 2 94 0 0,2 4-133 0 0,1 3 134 0 0,1 4-134 0 0,1 3 134 0 0,1 3-134 0 0,0 1 227 0 0,3 1-95 0 0,-1-1 35 0 0,2 0-4 0 0,2-3-158 0 0,2-2 44 0 0,1-3-22 0 0,2-4 0 0 0,2-3 0 0 0,2-4 0 0 0,2-4 0 0 0,2-3 0 0 0,1-4 0 0 0,3-3 0 0 0,1-5 0 0 0,4-5 0 0 0,2-4-102 0 0,2-5-18 0 0,1-4-20 0 0,0-3-2 0 0,8-25-972 0 0,-2 0 1340 0 0,-5 1-442 0 0,-7 9 152 0 0,-5 8 75 0 0,-6 11-22 0 0,-3 8 105 0 0,-4 10 150 0 0,-2 16 233 0 0,-3 9-322 0 0,0 6 22 0 0,0 10 110 0 0,0 0-198 0 0,4 0-14 0 0,2-2-75 0 0,1-4 94 0 0,1-4-118 0 0,2-5 36 0 0,4-2-12 0 0,2-4 0 0 0,2-3 0 0 0,2-4-186 0 0,2-3 90 0 0,0-4-38 0 0,5-6-3792 0 0,1-8 2830 0 0,2-6-6371 0 0,-5 0-1427 0 0</inkml:trace>
  <inkml:trace contextRef="#ctx1" brushRef="#br10" timeOffset="2232.15">9357 556 10968 0 0,'0'0'1192'0'0,"0"-2"-1391"0"0,0 1 398 0 0,0 0 921 0 0,0-1-134 0 0,0 2 154 0 0,0-1 23 0 0,0 1-669 0 0,1 0 64 0 0,-1 0-97 0 0,3 1-8 0 0,2 2-89 0 0,3 4-4 0 0,1 1-4 0 0,2 3-4 0 0,1 3-261 0 0,0 4 9 0 0,1 3-28 0 0,1 3-7 0 0,1 3-75 0 0,1 2 95 0 0,3 1-106 0 0,1 2 106 0 0,2-2-106 0 0,1-1 31 0 0,-1-1-10 0 0,-2-1-102 0 0,6 6-1540 0 0,-2-1 1508 0 0,0-1-7223 0 0,-5-7-4813 0 0</inkml:trace>
  <inkml:trace contextRef="#ctx1" brushRef="#br11" timeOffset="2360.11">9724 607 16184 0 0,'-6'0'1775'0'0,"-4"1"-2071"0"0,-5 2 592 0 0,-3 4-296 0 0,-2 4 775 0 0,-7 13 842 0 0,-1 7-1089 0 0,-1 6-385 0 0,-1 12-51 0 0,2 1-183 0 0,-4 18-4310 0 0,18-40-4161 0 0,1 3-1737 0 0</inkml:trace>
  <inkml:trace contextRef="#ctx1" brushRef="#br12" timeOffset="2856.26">10096 702 6912 0 0,'0'0'608'0'0,"-2"0"-560"0"0,-3-2 10 0 0,-2 1-36 0 0,-1-1 2890 0 0,-1-1 3311 0 0,2 1-4211 0 0,2 1-766 0 0,1 0-281 0 0,2 0-306 0 0,3-1 225 0 0,3 0-874 0 0,5-2 253 0 0,3-1-119 0 0,5-1-17 0 0,3 0-6 0 0,1-1 0 0 0,1-1-1 0 0,2-1-140 0 0,0 2 115 0 0,0 0-116 0 0,1 1 31 0 0,2 1-10 0 0,-1 1 0 0 0,1 0 0 0 0,-1 1 0 0 0,4 0-1325 0 0,-3 2 1209 0 0,-6 1-5476 0 0,-5 0-12969 0 0</inkml:trace>
  <inkml:trace contextRef="#ctx1" brushRef="#br13" timeOffset="3032.11">10223 372 14688 0 0,'-1'2'1592'0'0,"-3"4"-1858"0"0,0 4 532 0 0,-1 3 312 0 0,1 3-81 0 0,0 4 69 0 0,0 10 204 0 0,1 5-847 0 0,0 2 180 0 0,1 2 19 0 0,1 1-266 0 0,0 0 34 0 0,0 0-29 0 0,1 0-4 0 0,4 11-1951 0 0,1-4-5099 0 0,0-7-2349 0 0</inkml:trace>
  <inkml:trace contextRef="#ctx1" brushRef="#br14" timeOffset="3592.14">10647 30 12528 0 0,'0'-1'1352'0'0,"0"-2"-1578"0"0,0 0 452 0 0,-1-1-226 0 0,-1 0 1045 0 0,-3-2 1148 0 0,0 0-1486 0 0,1 3-285 0 0,-1 4-102 0 0,0 1-100 0 0,1 5-25 0 0,1 3 138 0 0,0 4-22 0 0,0 4 24 0 0,1 3-1 0 0,1 3-128 0 0,1 4 18 0 0,0 3-23 0 0,1 3 0 0 0,-1 3-234 0 0,1 11 66 0 0,1 12-145 0 0,0 1 42 0 0,1 1-10 0 0,1-2-2 0 0,-2-4-91 0 0,2-3 17 0 0,0-4-20 0 0,0-4 1 0 0,0-3-19 0 0,0-5 4 0 0,2-3-2 0 0,-1-5 0 0 0,1-6 224 0 0,0-4-64 0 0,1-6 107 0 0,0-8-199 0 0,0-7 89 0 0,-1-6-33 0 0,1-7 79 0 0,-1-4-22 0 0,0-2 11 0 0,1-3 0 0 0,1 1-74 0 0,0 0 20 0 0,2 1-10 0 0,0 3 0 0 0,1 2 75 0 0,1 2-22 0 0,0 3 11 0 0,-1 3 0 0 0,1 2 0 0 0,-1 4 0 0 0,1 3 94 0 0,0 3-121 0 0,1 2 320 0 0,-1 2-93 0 0,-2 2 40 0 0,-2 2 0 0 0,-2 2-280 0 0,-3 1 155 0 0,-2 0-136 0 0,-4 2 31 0 0,-2 1 196 0 0,-5 4 183 0 0,-4 2-264 0 0,-1-1 211 0 0,-3-1-26 0 0,-1-2 4 0 0,-2-2 6 0 0,0-2-373 0 0,-3-1 22 0 0,-2-3-197 0 0,2-4 64 0 0,1-3-32 0 0,3-5 4 0 0,12 0-11265 0 0,0-1-1748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2021/4/8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326789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50</a:t>
            </a:fld>
            <a:endParaRPr lang="zh-CN" altLang="en-US" dirty="0"/>
          </a:p>
        </p:txBody>
      </p:sp>
    </p:spTree>
    <p:extLst>
      <p:ext uri="{BB962C8B-B14F-4D97-AF65-F5344CB8AC3E}">
        <p14:creationId xmlns:p14="http://schemas.microsoft.com/office/powerpoint/2010/main" val="1778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t>‹#›</a:t>
            </a:fld>
            <a:endParaRPr lang="zh-CN" altLang="en-US"/>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2021/4/8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2021/4/8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9" r:id="rId16"/>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ai.ruc.edu.cn/overview/intro/index.ht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cipy.org/scipylib/download.html" TargetMode="External"/><Relationship Id="rId2" Type="http://schemas.openxmlformats.org/officeDocument/2006/relationships/hyperlink" Target="http://www.numpy.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lfd.uci.edu/~gohlke/pythonlib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2.xm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customXml" Target="../ink/ink4.xml"/></Relationships>
</file>

<file path=ppt/slides/_rels/slide54.xml.rels><?xml version="1.0" encoding="UTF-8" standalone="yes"?>
<Relationships xmlns="http://schemas.openxmlformats.org/package/2006/relationships"><Relationship Id="rId117" Type="http://schemas.openxmlformats.org/officeDocument/2006/relationships/image" Target="../media/image100.png"/><Relationship Id="rId21" Type="http://schemas.openxmlformats.org/officeDocument/2006/relationships/customXml" Target="../ink/ink14.xml"/><Relationship Id="rId42" Type="http://schemas.openxmlformats.org/officeDocument/2006/relationships/image" Target="../media/image64.png"/><Relationship Id="rId63" Type="http://schemas.openxmlformats.org/officeDocument/2006/relationships/customXml" Target="../ink/ink36.xml"/><Relationship Id="rId84" Type="http://schemas.openxmlformats.org/officeDocument/2006/relationships/customXml" Target="../ink/ink47.xml"/><Relationship Id="rId138" Type="http://schemas.openxmlformats.org/officeDocument/2006/relationships/customXml" Target="../ink/ink74.xml"/><Relationship Id="rId107" Type="http://schemas.openxmlformats.org/officeDocument/2006/relationships/image" Target="../media/image95.png"/><Relationship Id="rId11" Type="http://schemas.openxmlformats.org/officeDocument/2006/relationships/customXml" Target="../ink/ink9.xml"/><Relationship Id="rId32" Type="http://schemas.openxmlformats.org/officeDocument/2006/relationships/image" Target="../media/image59.png"/><Relationship Id="rId53" Type="http://schemas.openxmlformats.org/officeDocument/2006/relationships/customXml" Target="../ink/ink31.xml"/><Relationship Id="rId74" Type="http://schemas.openxmlformats.org/officeDocument/2006/relationships/customXml" Target="../ink/ink42.xml"/><Relationship Id="rId128" Type="http://schemas.openxmlformats.org/officeDocument/2006/relationships/customXml" Target="../ink/ink69.xml"/><Relationship Id="rId149" Type="http://schemas.openxmlformats.org/officeDocument/2006/relationships/image" Target="../media/image116.png"/><Relationship Id="rId5" Type="http://schemas.openxmlformats.org/officeDocument/2006/relationships/customXml" Target="../ink/ink6.xml"/><Relationship Id="rId95" Type="http://schemas.openxmlformats.org/officeDocument/2006/relationships/image" Target="../media/image89.png"/><Relationship Id="rId22" Type="http://schemas.openxmlformats.org/officeDocument/2006/relationships/image" Target="../media/image54.png"/><Relationship Id="rId27" Type="http://schemas.openxmlformats.org/officeDocument/2006/relationships/customXml" Target="../ink/ink17.xml"/><Relationship Id="rId43" Type="http://schemas.openxmlformats.org/officeDocument/2006/relationships/customXml" Target="../ink/ink25.xml"/><Relationship Id="rId48" Type="http://schemas.openxmlformats.org/officeDocument/2006/relationships/image" Target="../media/image67.png"/><Relationship Id="rId64" Type="http://schemas.openxmlformats.org/officeDocument/2006/relationships/image" Target="../media/image74.png"/><Relationship Id="rId69" Type="http://schemas.openxmlformats.org/officeDocument/2006/relationships/customXml" Target="../ink/ink39.xml"/><Relationship Id="rId113" Type="http://schemas.openxmlformats.org/officeDocument/2006/relationships/image" Target="../media/image98.png"/><Relationship Id="rId118" Type="http://schemas.openxmlformats.org/officeDocument/2006/relationships/customXml" Target="../ink/ink64.xml"/><Relationship Id="rId134" Type="http://schemas.openxmlformats.org/officeDocument/2006/relationships/customXml" Target="../ink/ink72.xml"/><Relationship Id="rId139" Type="http://schemas.openxmlformats.org/officeDocument/2006/relationships/image" Target="../media/image111.png"/><Relationship Id="rId80" Type="http://schemas.openxmlformats.org/officeDocument/2006/relationships/customXml" Target="../ink/ink45.xml"/><Relationship Id="rId85" Type="http://schemas.openxmlformats.org/officeDocument/2006/relationships/image" Target="../media/image84.png"/><Relationship Id="rId12" Type="http://schemas.openxmlformats.org/officeDocument/2006/relationships/image" Target="../media/image49.png"/><Relationship Id="rId17" Type="http://schemas.openxmlformats.org/officeDocument/2006/relationships/customXml" Target="../ink/ink12.xml"/><Relationship Id="rId33" Type="http://schemas.openxmlformats.org/officeDocument/2006/relationships/customXml" Target="../ink/ink20.xml"/><Relationship Id="rId38" Type="http://schemas.openxmlformats.org/officeDocument/2006/relationships/image" Target="../media/image62.png"/><Relationship Id="rId59" Type="http://schemas.openxmlformats.org/officeDocument/2006/relationships/customXml" Target="../ink/ink34.xml"/><Relationship Id="rId103" Type="http://schemas.openxmlformats.org/officeDocument/2006/relationships/image" Target="../media/image93.png"/><Relationship Id="rId108" Type="http://schemas.openxmlformats.org/officeDocument/2006/relationships/customXml" Target="../ink/ink59.xml"/><Relationship Id="rId124" Type="http://schemas.openxmlformats.org/officeDocument/2006/relationships/customXml" Target="../ink/ink67.xml"/><Relationship Id="rId129" Type="http://schemas.openxmlformats.org/officeDocument/2006/relationships/image" Target="../media/image106.png"/><Relationship Id="rId54" Type="http://schemas.openxmlformats.org/officeDocument/2006/relationships/image" Target="../media/image69.png"/><Relationship Id="rId70" Type="http://schemas.openxmlformats.org/officeDocument/2006/relationships/customXml" Target="../ink/ink40.xml"/><Relationship Id="rId75" Type="http://schemas.openxmlformats.org/officeDocument/2006/relationships/image" Target="../media/image79.png"/><Relationship Id="rId91" Type="http://schemas.openxmlformats.org/officeDocument/2006/relationships/image" Target="../media/image87.png"/><Relationship Id="rId96" Type="http://schemas.openxmlformats.org/officeDocument/2006/relationships/customXml" Target="../ink/ink53.xml"/><Relationship Id="rId140" Type="http://schemas.openxmlformats.org/officeDocument/2006/relationships/customXml" Target="../ink/ink75.xml"/><Relationship Id="rId145"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46.png"/><Relationship Id="rId23" Type="http://schemas.openxmlformats.org/officeDocument/2006/relationships/customXml" Target="../ink/ink15.xml"/><Relationship Id="rId28" Type="http://schemas.openxmlformats.org/officeDocument/2006/relationships/image" Target="../media/image57.png"/><Relationship Id="rId49" Type="http://schemas.openxmlformats.org/officeDocument/2006/relationships/customXml" Target="../ink/ink28.xml"/><Relationship Id="rId114" Type="http://schemas.openxmlformats.org/officeDocument/2006/relationships/customXml" Target="../ink/ink62.xml"/><Relationship Id="rId119" Type="http://schemas.openxmlformats.org/officeDocument/2006/relationships/image" Target="../media/image101.png"/><Relationship Id="rId44" Type="http://schemas.openxmlformats.org/officeDocument/2006/relationships/image" Target="../media/image65.png"/><Relationship Id="rId60" Type="http://schemas.openxmlformats.org/officeDocument/2006/relationships/image" Target="../media/image72.png"/><Relationship Id="rId65" Type="http://schemas.openxmlformats.org/officeDocument/2006/relationships/customXml" Target="../ink/ink37.xml"/><Relationship Id="rId81" Type="http://schemas.openxmlformats.org/officeDocument/2006/relationships/image" Target="../media/image82.png"/><Relationship Id="rId86" Type="http://schemas.openxmlformats.org/officeDocument/2006/relationships/customXml" Target="../ink/ink48.xml"/><Relationship Id="rId130" Type="http://schemas.openxmlformats.org/officeDocument/2006/relationships/customXml" Target="../ink/ink70.xml"/><Relationship Id="rId135" Type="http://schemas.openxmlformats.org/officeDocument/2006/relationships/image" Target="../media/image109.png"/><Relationship Id="rId13" Type="http://schemas.openxmlformats.org/officeDocument/2006/relationships/customXml" Target="../ink/ink10.xml"/><Relationship Id="rId18" Type="http://schemas.openxmlformats.org/officeDocument/2006/relationships/image" Target="../media/image52.png"/><Relationship Id="rId39" Type="http://schemas.openxmlformats.org/officeDocument/2006/relationships/customXml" Target="../ink/ink23.xml"/><Relationship Id="rId109" Type="http://schemas.openxmlformats.org/officeDocument/2006/relationships/image" Target="../media/image96.png"/><Relationship Id="rId34" Type="http://schemas.openxmlformats.org/officeDocument/2006/relationships/image" Target="../media/image60.png"/><Relationship Id="rId50" Type="http://schemas.openxmlformats.org/officeDocument/2006/relationships/customXml" Target="../ink/ink29.xml"/><Relationship Id="rId55" Type="http://schemas.openxmlformats.org/officeDocument/2006/relationships/customXml" Target="../ink/ink32.xml"/><Relationship Id="rId76" Type="http://schemas.openxmlformats.org/officeDocument/2006/relationships/customXml" Target="../ink/ink43.xml"/><Relationship Id="rId97" Type="http://schemas.openxmlformats.org/officeDocument/2006/relationships/image" Target="../media/image90.png"/><Relationship Id="rId104" Type="http://schemas.openxmlformats.org/officeDocument/2006/relationships/customXml" Target="../ink/ink57.xml"/><Relationship Id="rId120" Type="http://schemas.openxmlformats.org/officeDocument/2006/relationships/customXml" Target="../ink/ink65.xml"/><Relationship Id="rId125" Type="http://schemas.openxmlformats.org/officeDocument/2006/relationships/image" Target="../media/image104.png"/><Relationship Id="rId141" Type="http://schemas.openxmlformats.org/officeDocument/2006/relationships/image" Target="../media/image112.png"/><Relationship Id="rId146" Type="http://schemas.openxmlformats.org/officeDocument/2006/relationships/customXml" Target="../ink/ink78.xml"/><Relationship Id="rId7" Type="http://schemas.openxmlformats.org/officeDocument/2006/relationships/customXml" Target="../ink/ink7.xml"/><Relationship Id="rId71" Type="http://schemas.openxmlformats.org/officeDocument/2006/relationships/image" Target="../media/image77.png"/><Relationship Id="rId92" Type="http://schemas.openxmlformats.org/officeDocument/2006/relationships/customXml" Target="../ink/ink51.xml"/><Relationship Id="rId2" Type="http://schemas.openxmlformats.org/officeDocument/2006/relationships/image" Target="../media/image44.png"/><Relationship Id="rId29" Type="http://schemas.openxmlformats.org/officeDocument/2006/relationships/customXml" Target="../ink/ink18.xml"/><Relationship Id="rId24" Type="http://schemas.openxmlformats.org/officeDocument/2006/relationships/image" Target="../media/image55.png"/><Relationship Id="rId40" Type="http://schemas.openxmlformats.org/officeDocument/2006/relationships/image" Target="../media/image63.png"/><Relationship Id="rId45" Type="http://schemas.openxmlformats.org/officeDocument/2006/relationships/customXml" Target="../ink/ink26.xml"/><Relationship Id="rId66" Type="http://schemas.openxmlformats.org/officeDocument/2006/relationships/image" Target="../media/image75.png"/><Relationship Id="rId87" Type="http://schemas.openxmlformats.org/officeDocument/2006/relationships/image" Target="../media/image85.png"/><Relationship Id="rId110" Type="http://schemas.openxmlformats.org/officeDocument/2006/relationships/customXml" Target="../ink/ink60.xml"/><Relationship Id="rId115" Type="http://schemas.openxmlformats.org/officeDocument/2006/relationships/image" Target="../media/image99.png"/><Relationship Id="rId131" Type="http://schemas.openxmlformats.org/officeDocument/2006/relationships/image" Target="../media/image107.png"/><Relationship Id="rId136" Type="http://schemas.openxmlformats.org/officeDocument/2006/relationships/customXml" Target="../ink/ink73.xml"/><Relationship Id="rId61" Type="http://schemas.openxmlformats.org/officeDocument/2006/relationships/customXml" Target="../ink/ink35.xml"/><Relationship Id="rId82" Type="http://schemas.openxmlformats.org/officeDocument/2006/relationships/customXml" Target="../ink/ink46.xml"/><Relationship Id="rId19" Type="http://schemas.openxmlformats.org/officeDocument/2006/relationships/customXml" Target="../ink/ink13.xml"/><Relationship Id="rId14" Type="http://schemas.openxmlformats.org/officeDocument/2006/relationships/image" Target="../media/image50.png"/><Relationship Id="rId30" Type="http://schemas.openxmlformats.org/officeDocument/2006/relationships/image" Target="../media/image58.png"/><Relationship Id="rId35" Type="http://schemas.openxmlformats.org/officeDocument/2006/relationships/customXml" Target="../ink/ink21.xml"/><Relationship Id="rId56" Type="http://schemas.openxmlformats.org/officeDocument/2006/relationships/image" Target="../media/image70.png"/><Relationship Id="rId77" Type="http://schemas.openxmlformats.org/officeDocument/2006/relationships/image" Target="../media/image80.png"/><Relationship Id="rId100" Type="http://schemas.openxmlformats.org/officeDocument/2006/relationships/customXml" Target="../ink/ink55.xml"/><Relationship Id="rId105" Type="http://schemas.openxmlformats.org/officeDocument/2006/relationships/image" Target="../media/image94.png"/><Relationship Id="rId126" Type="http://schemas.openxmlformats.org/officeDocument/2006/relationships/customXml" Target="../ink/ink68.xml"/><Relationship Id="rId147" Type="http://schemas.openxmlformats.org/officeDocument/2006/relationships/image" Target="../media/image115.png"/><Relationship Id="rId8" Type="http://schemas.openxmlformats.org/officeDocument/2006/relationships/image" Target="../media/image47.png"/><Relationship Id="rId51" Type="http://schemas.openxmlformats.org/officeDocument/2006/relationships/customXml" Target="../ink/ink30.xml"/><Relationship Id="rId72" Type="http://schemas.openxmlformats.org/officeDocument/2006/relationships/customXml" Target="../ink/ink41.xml"/><Relationship Id="rId93" Type="http://schemas.openxmlformats.org/officeDocument/2006/relationships/image" Target="../media/image88.png"/><Relationship Id="rId98" Type="http://schemas.openxmlformats.org/officeDocument/2006/relationships/customXml" Target="../ink/ink54.xml"/><Relationship Id="rId121" Type="http://schemas.openxmlformats.org/officeDocument/2006/relationships/image" Target="../media/image102.png"/><Relationship Id="rId142" Type="http://schemas.openxmlformats.org/officeDocument/2006/relationships/customXml" Target="../ink/ink76.xml"/><Relationship Id="rId3" Type="http://schemas.openxmlformats.org/officeDocument/2006/relationships/customXml" Target="../ink/ink5.xml"/><Relationship Id="rId25" Type="http://schemas.openxmlformats.org/officeDocument/2006/relationships/customXml" Target="../ink/ink16.xml"/><Relationship Id="rId46" Type="http://schemas.openxmlformats.org/officeDocument/2006/relationships/image" Target="../media/image66.png"/><Relationship Id="rId67" Type="http://schemas.openxmlformats.org/officeDocument/2006/relationships/customXml" Target="../ink/ink38.xml"/><Relationship Id="rId116" Type="http://schemas.openxmlformats.org/officeDocument/2006/relationships/customXml" Target="../ink/ink63.xml"/><Relationship Id="rId137" Type="http://schemas.openxmlformats.org/officeDocument/2006/relationships/image" Target="../media/image110.png"/><Relationship Id="rId20" Type="http://schemas.openxmlformats.org/officeDocument/2006/relationships/image" Target="../media/image53.png"/><Relationship Id="rId41" Type="http://schemas.openxmlformats.org/officeDocument/2006/relationships/customXml" Target="../ink/ink24.xml"/><Relationship Id="rId62" Type="http://schemas.openxmlformats.org/officeDocument/2006/relationships/image" Target="../media/image73.png"/><Relationship Id="rId83" Type="http://schemas.openxmlformats.org/officeDocument/2006/relationships/image" Target="../media/image83.png"/><Relationship Id="rId88" Type="http://schemas.openxmlformats.org/officeDocument/2006/relationships/customXml" Target="../ink/ink49.xml"/><Relationship Id="rId111" Type="http://schemas.openxmlformats.org/officeDocument/2006/relationships/image" Target="../media/image97.png"/><Relationship Id="rId132" Type="http://schemas.openxmlformats.org/officeDocument/2006/relationships/customXml" Target="../ink/ink71.xml"/><Relationship Id="rId15" Type="http://schemas.openxmlformats.org/officeDocument/2006/relationships/customXml" Target="../ink/ink11.xml"/><Relationship Id="rId36" Type="http://schemas.openxmlformats.org/officeDocument/2006/relationships/image" Target="../media/image61.png"/><Relationship Id="rId57" Type="http://schemas.openxmlformats.org/officeDocument/2006/relationships/customXml" Target="../ink/ink33.xml"/><Relationship Id="rId106" Type="http://schemas.openxmlformats.org/officeDocument/2006/relationships/customXml" Target="../ink/ink58.xml"/><Relationship Id="rId127" Type="http://schemas.openxmlformats.org/officeDocument/2006/relationships/image" Target="../media/image105.png"/><Relationship Id="rId10" Type="http://schemas.openxmlformats.org/officeDocument/2006/relationships/image" Target="../media/image48.png"/><Relationship Id="rId31" Type="http://schemas.openxmlformats.org/officeDocument/2006/relationships/customXml" Target="../ink/ink19.xml"/><Relationship Id="rId52" Type="http://schemas.openxmlformats.org/officeDocument/2006/relationships/image" Target="../media/image68.png"/><Relationship Id="rId73" Type="http://schemas.openxmlformats.org/officeDocument/2006/relationships/image" Target="../media/image78.png"/><Relationship Id="rId78" Type="http://schemas.openxmlformats.org/officeDocument/2006/relationships/customXml" Target="../ink/ink44.xml"/><Relationship Id="rId94" Type="http://schemas.openxmlformats.org/officeDocument/2006/relationships/customXml" Target="../ink/ink52.xml"/><Relationship Id="rId99" Type="http://schemas.openxmlformats.org/officeDocument/2006/relationships/image" Target="../media/image91.png"/><Relationship Id="rId101" Type="http://schemas.openxmlformats.org/officeDocument/2006/relationships/image" Target="../media/image92.png"/><Relationship Id="rId122" Type="http://schemas.openxmlformats.org/officeDocument/2006/relationships/customXml" Target="../ink/ink66.xml"/><Relationship Id="rId143" Type="http://schemas.openxmlformats.org/officeDocument/2006/relationships/image" Target="../media/image113.png"/><Relationship Id="rId148" Type="http://schemas.openxmlformats.org/officeDocument/2006/relationships/customXml" Target="../ink/ink79.xml"/><Relationship Id="rId4" Type="http://schemas.openxmlformats.org/officeDocument/2006/relationships/image" Target="../media/image45.png"/><Relationship Id="rId9" Type="http://schemas.openxmlformats.org/officeDocument/2006/relationships/customXml" Target="../ink/ink8.xml"/><Relationship Id="rId26" Type="http://schemas.openxmlformats.org/officeDocument/2006/relationships/image" Target="../media/image56.png"/><Relationship Id="rId47" Type="http://schemas.openxmlformats.org/officeDocument/2006/relationships/customXml" Target="../ink/ink27.xml"/><Relationship Id="rId68" Type="http://schemas.openxmlformats.org/officeDocument/2006/relationships/image" Target="../media/image76.png"/><Relationship Id="rId89" Type="http://schemas.openxmlformats.org/officeDocument/2006/relationships/image" Target="../media/image86.png"/><Relationship Id="rId112" Type="http://schemas.openxmlformats.org/officeDocument/2006/relationships/customXml" Target="../ink/ink61.xml"/><Relationship Id="rId133" Type="http://schemas.openxmlformats.org/officeDocument/2006/relationships/image" Target="../media/image108.png"/><Relationship Id="rId16" Type="http://schemas.openxmlformats.org/officeDocument/2006/relationships/image" Target="../media/image51.png"/><Relationship Id="rId37" Type="http://schemas.openxmlformats.org/officeDocument/2006/relationships/customXml" Target="../ink/ink22.xml"/><Relationship Id="rId58" Type="http://schemas.openxmlformats.org/officeDocument/2006/relationships/image" Target="../media/image71.png"/><Relationship Id="rId79" Type="http://schemas.openxmlformats.org/officeDocument/2006/relationships/image" Target="../media/image81.png"/><Relationship Id="rId102" Type="http://schemas.openxmlformats.org/officeDocument/2006/relationships/customXml" Target="../ink/ink56.xml"/><Relationship Id="rId123" Type="http://schemas.openxmlformats.org/officeDocument/2006/relationships/image" Target="../media/image103.png"/><Relationship Id="rId144" Type="http://schemas.openxmlformats.org/officeDocument/2006/relationships/customXml" Target="../ink/ink77.xml"/><Relationship Id="rId90" Type="http://schemas.openxmlformats.org/officeDocument/2006/relationships/customXml" Target="../ink/ink50.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人工智能与</a:t>
            </a:r>
            <a:r>
              <a:rPr lang="en-US" altLang="zh-CN" b="1" dirty="0">
                <a:solidFill>
                  <a:schemeClr val="bg1"/>
                </a:solidFill>
                <a:latin typeface="微软雅黑" panose="020B0503020204020204" pitchFamily="34" charset="-122"/>
                <a:ea typeface="微软雅黑" panose="020B0503020204020204" pitchFamily="34" charset="-122"/>
              </a:rPr>
              <a:t>Python</a:t>
            </a:r>
            <a:r>
              <a:rPr lang="zh-CN" altLang="en-US" b="1" dirty="0">
                <a:solidFill>
                  <a:schemeClr val="bg1"/>
                </a:solidFill>
                <a:latin typeface="微软雅黑" panose="020B0503020204020204" pitchFamily="34" charset="-122"/>
                <a:ea typeface="微软雅黑" panose="020B0503020204020204" pitchFamily="34" charset="-122"/>
              </a:rPr>
              <a:t>程序设计 教研组</a:t>
            </a:r>
            <a:endParaRPr lang="zh-CN" altLang="en-US" b="1"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71479" y="2163054"/>
            <a:ext cx="9286958" cy="523192"/>
          </a:xfrm>
          <a:prstGeom prst="rect">
            <a:avLst/>
          </a:prstGeom>
          <a:noFill/>
        </p:spPr>
        <p:txBody>
          <a:bodyPr wrap="square" lIns="91413" tIns="45706" rIns="91413" bIns="45706"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人工智能与</a:t>
            </a:r>
            <a:r>
              <a:rPr lang="en-US" altLang="zh-CN" sz="2800" b="1" dirty="0">
                <a:solidFill>
                  <a:schemeClr val="bg1"/>
                </a:solidFill>
                <a:latin typeface="微软雅黑" panose="020B0503020204020204" pitchFamily="34" charset="-122"/>
                <a:ea typeface="微软雅黑" panose="020B0503020204020204" pitchFamily="34" charset="-122"/>
              </a:rPr>
              <a:t>Python</a:t>
            </a:r>
            <a:r>
              <a:rPr lang="zh-CN" altLang="en-US" sz="2800" b="1" dirty="0">
                <a:solidFill>
                  <a:schemeClr val="bg1"/>
                </a:solidFill>
                <a:latin typeface="微软雅黑" panose="020B0503020204020204" pitchFamily="34" charset="-122"/>
                <a:ea typeface="微软雅黑" panose="020B0503020204020204" pitchFamily="34" charset="-122"/>
              </a:rPr>
              <a:t>程序设计</a:t>
            </a:r>
            <a:r>
              <a:rPr lang="en-US"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科学计算</a:t>
            </a: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5267"/>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5767"/>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6267"/>
                            </p:stCondLst>
                            <p:childTnLst>
                              <p:par>
                                <p:cTn id="33" presetID="42" presetClass="path" presetSubtype="0" accel="50000" decel="50000" fill="hold" nodeType="afterEffect">
                                  <p:stCondLst>
                                    <p:cond delay="0"/>
                                  </p:stCondLst>
                                  <p:childTnLst>
                                    <p:animMotion origin="layout" path="M -1.38889E-6 -6.17284E-7 L 0.42031 0.00093 " pathEditMode="relative" rAng="0" ptsTypes="AA">
                                      <p:cBhvr>
                                        <p:cTn id="34" dur="2000" fill="hold"/>
                                        <p:tgtEl>
                                          <p:spTgt spid="25"/>
                                        </p:tgtEl>
                                        <p:attrNameLst>
                                          <p:attrName>ppt_x</p:attrName>
                                          <p:attrName>ppt_y</p:attrName>
                                        </p:attrNameLst>
                                      </p:cBhvr>
                                      <p:rCtr x="21007" y="31"/>
                                    </p:animMotion>
                                  </p:childTnLst>
                                </p:cTn>
                              </p:par>
                            </p:childTnLst>
                          </p:cTn>
                        </p:par>
                        <p:par>
                          <p:cTn id="35" fill="hold">
                            <p:stCondLst>
                              <p:cond delay="8267"/>
                            </p:stCondLst>
                            <p:childTnLst>
                              <p:par>
                                <p:cTn id="36" presetID="10" presetClass="exit" presetSubtype="0" fill="hold" nodeType="after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如何用面对对象的方式完成该任务</a:t>
            </a:r>
            <a:r>
              <a:rPr lang="zh-CN" altLang="en-US" dirty="0"/>
              <a:t>：</a:t>
            </a:r>
            <a:endParaRPr lang="en-US" altLang="zh-CN" dirty="0"/>
          </a:p>
          <a:p>
            <a:pPr lvl="1"/>
            <a:r>
              <a:rPr lang="en-US" altLang="zh-CN" dirty="0" err="1"/>
              <a:t>Cralwer</a:t>
            </a:r>
            <a:r>
              <a:rPr lang="zh-CN" altLang="en-US" dirty="0"/>
              <a:t>：构造函数</a:t>
            </a:r>
            <a:endParaRPr lang="en-US" altLang="zh-CN" dirty="0"/>
          </a:p>
        </p:txBody>
      </p:sp>
      <p:pic>
        <p:nvPicPr>
          <p:cNvPr id="4" name="Picture 3">
            <a:extLst>
              <a:ext uri="{FF2B5EF4-FFF2-40B4-BE49-F238E27FC236}">
                <a16:creationId xmlns:a16="http://schemas.microsoft.com/office/drawing/2014/main" id="{79A39F0B-9FD9-9741-B5FD-8621B3F07F8B}"/>
              </a:ext>
            </a:extLst>
          </p:cNvPr>
          <p:cNvPicPr>
            <a:picLocks noChangeAspect="1"/>
          </p:cNvPicPr>
          <p:nvPr/>
        </p:nvPicPr>
        <p:blipFill>
          <a:blip r:embed="rId2"/>
          <a:stretch>
            <a:fillRect/>
          </a:stretch>
        </p:blipFill>
        <p:spPr>
          <a:xfrm>
            <a:off x="536712" y="1566852"/>
            <a:ext cx="5685183" cy="3125687"/>
          </a:xfrm>
          <a:prstGeom prst="rect">
            <a:avLst/>
          </a:prstGeom>
        </p:spPr>
      </p:pic>
      <p:grpSp>
        <p:nvGrpSpPr>
          <p:cNvPr id="11" name="Group 10">
            <a:extLst>
              <a:ext uri="{FF2B5EF4-FFF2-40B4-BE49-F238E27FC236}">
                <a16:creationId xmlns:a16="http://schemas.microsoft.com/office/drawing/2014/main" id="{93948346-AF6D-5348-8B80-6F57B48D6D62}"/>
              </a:ext>
            </a:extLst>
          </p:cNvPr>
          <p:cNvGrpSpPr/>
          <p:nvPr/>
        </p:nvGrpSpPr>
        <p:grpSpPr>
          <a:xfrm>
            <a:off x="675861" y="2893119"/>
            <a:ext cx="5685182" cy="646331"/>
            <a:chOff x="675861" y="2893119"/>
            <a:chExt cx="5685182" cy="646331"/>
          </a:xfrm>
        </p:grpSpPr>
        <p:sp>
          <p:nvSpPr>
            <p:cNvPr id="5" name="Rectangle 4">
              <a:extLst>
                <a:ext uri="{FF2B5EF4-FFF2-40B4-BE49-F238E27FC236}">
                  <a16:creationId xmlns:a16="http://schemas.microsoft.com/office/drawing/2014/main" id="{B8282528-1F93-0D47-8392-5D23D6E384B4}"/>
                </a:ext>
              </a:extLst>
            </p:cNvPr>
            <p:cNvSpPr/>
            <p:nvPr/>
          </p:nvSpPr>
          <p:spPr>
            <a:xfrm>
              <a:off x="675861" y="3129695"/>
              <a:ext cx="2401294" cy="265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7" name="Straight Arrow Connector 6">
              <a:extLst>
                <a:ext uri="{FF2B5EF4-FFF2-40B4-BE49-F238E27FC236}">
                  <a16:creationId xmlns:a16="http://schemas.microsoft.com/office/drawing/2014/main" id="{C3DE7A97-02CE-944E-B783-50A489A5578B}"/>
                </a:ext>
              </a:extLst>
            </p:cNvPr>
            <p:cNvCxnSpPr>
              <a:cxnSpLocks/>
              <a:stCxn id="5" idx="3"/>
              <a:endCxn id="8" idx="1"/>
            </p:cNvCxnSpPr>
            <p:nvPr/>
          </p:nvCxnSpPr>
          <p:spPr>
            <a:xfrm flipV="1">
              <a:off x="3077155" y="3216285"/>
              <a:ext cx="986179" cy="461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F779D1-EA2F-B747-9EE3-7BB42893AD18}"/>
                </a:ext>
              </a:extLst>
            </p:cNvPr>
            <p:cNvSpPr txBox="1"/>
            <p:nvPr/>
          </p:nvSpPr>
          <p:spPr>
            <a:xfrm>
              <a:off x="4063334" y="2893119"/>
              <a:ext cx="2297709" cy="646331"/>
            </a:xfrm>
            <a:prstGeom prst="rect">
              <a:avLst/>
            </a:prstGeom>
            <a:noFill/>
          </p:spPr>
          <p:txBody>
            <a:bodyPr wrap="square" rtlCol="0">
              <a:spAutoFit/>
            </a:bodyPr>
            <a:lstStyle/>
            <a:p>
              <a:pPr algn="ctr"/>
              <a:r>
                <a:rPr lang="en-CN" dirty="0"/>
                <a:t>用于处理抓取到的信息的Analyzer</a:t>
              </a:r>
            </a:p>
          </p:txBody>
        </p:sp>
      </p:grpSp>
      <p:grpSp>
        <p:nvGrpSpPr>
          <p:cNvPr id="12" name="Group 11">
            <a:extLst>
              <a:ext uri="{FF2B5EF4-FFF2-40B4-BE49-F238E27FC236}">
                <a16:creationId xmlns:a16="http://schemas.microsoft.com/office/drawing/2014/main" id="{581D5F99-40CC-7646-86D2-6368B3DD6C1C}"/>
              </a:ext>
            </a:extLst>
          </p:cNvPr>
          <p:cNvGrpSpPr/>
          <p:nvPr/>
        </p:nvGrpSpPr>
        <p:grpSpPr>
          <a:xfrm>
            <a:off x="675861" y="4152088"/>
            <a:ext cx="6468517" cy="646331"/>
            <a:chOff x="675861" y="2893119"/>
            <a:chExt cx="6468517" cy="646331"/>
          </a:xfrm>
        </p:grpSpPr>
        <p:sp>
          <p:nvSpPr>
            <p:cNvPr id="13" name="Rectangle 12">
              <a:extLst>
                <a:ext uri="{FF2B5EF4-FFF2-40B4-BE49-F238E27FC236}">
                  <a16:creationId xmlns:a16="http://schemas.microsoft.com/office/drawing/2014/main" id="{013356D8-F64D-764F-A357-8D2F11E7A8CF}"/>
                </a:ext>
              </a:extLst>
            </p:cNvPr>
            <p:cNvSpPr/>
            <p:nvPr/>
          </p:nvSpPr>
          <p:spPr>
            <a:xfrm>
              <a:off x="675861" y="3175860"/>
              <a:ext cx="2710434" cy="265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Straight Arrow Connector 13">
              <a:extLst>
                <a:ext uri="{FF2B5EF4-FFF2-40B4-BE49-F238E27FC236}">
                  <a16:creationId xmlns:a16="http://schemas.microsoft.com/office/drawing/2014/main" id="{259C0FF4-BD29-9249-81DD-F88C63E8C4FB}"/>
                </a:ext>
              </a:extLst>
            </p:cNvPr>
            <p:cNvCxnSpPr>
              <a:cxnSpLocks/>
              <a:stCxn id="13" idx="3"/>
              <a:endCxn id="15" idx="1"/>
            </p:cNvCxnSpPr>
            <p:nvPr/>
          </p:nvCxnSpPr>
          <p:spPr>
            <a:xfrm flipV="1">
              <a:off x="3386295" y="3216285"/>
              <a:ext cx="677039" cy="923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9681E0-E706-FE4C-B193-382D9F53143A}"/>
                </a:ext>
              </a:extLst>
            </p:cNvPr>
            <p:cNvSpPr txBox="1"/>
            <p:nvPr/>
          </p:nvSpPr>
          <p:spPr>
            <a:xfrm>
              <a:off x="4063334" y="2893119"/>
              <a:ext cx="3081044" cy="646331"/>
            </a:xfrm>
            <a:prstGeom prst="rect">
              <a:avLst/>
            </a:prstGeom>
            <a:noFill/>
          </p:spPr>
          <p:txBody>
            <a:bodyPr wrap="square" rtlCol="0">
              <a:spAutoFit/>
            </a:bodyPr>
            <a:lstStyle/>
            <a:p>
              <a:pPr algn="ctr"/>
              <a:r>
                <a:rPr lang="en-CN" dirty="0"/>
                <a:t>用于遍历所有任务和保存当前完成任务状态的迭代器</a:t>
              </a:r>
            </a:p>
          </p:txBody>
        </p:sp>
      </p:grpSp>
    </p:spTree>
    <p:extLst>
      <p:ext uri="{BB962C8B-B14F-4D97-AF65-F5344CB8AC3E}">
        <p14:creationId xmlns:p14="http://schemas.microsoft.com/office/powerpoint/2010/main" val="63352668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如何用面对对象的方式完成该任务</a:t>
            </a:r>
            <a:r>
              <a:rPr lang="zh-CN" altLang="en-US" dirty="0"/>
              <a:t>：</a:t>
            </a:r>
            <a:endParaRPr lang="en-US" altLang="zh-CN" dirty="0"/>
          </a:p>
          <a:p>
            <a:pPr lvl="1"/>
            <a:r>
              <a:rPr lang="en-US" altLang="zh-CN" dirty="0" err="1"/>
              <a:t>Cralwer</a:t>
            </a:r>
            <a:r>
              <a:rPr lang="zh-CN" altLang="en-US" dirty="0"/>
              <a:t>：抓取相关方法</a:t>
            </a:r>
            <a:endParaRPr lang="en-US" altLang="zh-CN" dirty="0"/>
          </a:p>
        </p:txBody>
      </p:sp>
      <p:pic>
        <p:nvPicPr>
          <p:cNvPr id="9" name="Picture 8">
            <a:extLst>
              <a:ext uri="{FF2B5EF4-FFF2-40B4-BE49-F238E27FC236}">
                <a16:creationId xmlns:a16="http://schemas.microsoft.com/office/drawing/2014/main" id="{BFED1771-52BA-5B4D-B319-FAB29BE4748F}"/>
              </a:ext>
            </a:extLst>
          </p:cNvPr>
          <p:cNvPicPr>
            <a:picLocks noChangeAspect="1"/>
          </p:cNvPicPr>
          <p:nvPr/>
        </p:nvPicPr>
        <p:blipFill>
          <a:blip r:embed="rId2"/>
          <a:stretch>
            <a:fillRect/>
          </a:stretch>
        </p:blipFill>
        <p:spPr>
          <a:xfrm>
            <a:off x="1688122" y="1524263"/>
            <a:ext cx="5965031" cy="3528801"/>
          </a:xfrm>
          <a:prstGeom prst="rect">
            <a:avLst/>
          </a:prstGeom>
        </p:spPr>
      </p:pic>
      <p:grpSp>
        <p:nvGrpSpPr>
          <p:cNvPr id="16" name="Group 15">
            <a:extLst>
              <a:ext uri="{FF2B5EF4-FFF2-40B4-BE49-F238E27FC236}">
                <a16:creationId xmlns:a16="http://schemas.microsoft.com/office/drawing/2014/main" id="{C72ED31C-D58B-A74B-B91D-50CDBBC6E118}"/>
              </a:ext>
            </a:extLst>
          </p:cNvPr>
          <p:cNvGrpSpPr/>
          <p:nvPr/>
        </p:nvGrpSpPr>
        <p:grpSpPr>
          <a:xfrm>
            <a:off x="1967971" y="1727511"/>
            <a:ext cx="6231484" cy="646331"/>
            <a:chOff x="675861" y="2893119"/>
            <a:chExt cx="6231484" cy="646331"/>
          </a:xfrm>
        </p:grpSpPr>
        <p:sp>
          <p:nvSpPr>
            <p:cNvPr id="17" name="Rectangle 16">
              <a:extLst>
                <a:ext uri="{FF2B5EF4-FFF2-40B4-BE49-F238E27FC236}">
                  <a16:creationId xmlns:a16="http://schemas.microsoft.com/office/drawing/2014/main" id="{B864F660-D043-E849-A506-ADCD8239CF41}"/>
                </a:ext>
              </a:extLst>
            </p:cNvPr>
            <p:cNvSpPr/>
            <p:nvPr/>
          </p:nvSpPr>
          <p:spPr>
            <a:xfrm>
              <a:off x="675861" y="3129695"/>
              <a:ext cx="2401294" cy="265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7">
              <a:extLst>
                <a:ext uri="{FF2B5EF4-FFF2-40B4-BE49-F238E27FC236}">
                  <a16:creationId xmlns:a16="http://schemas.microsoft.com/office/drawing/2014/main" id="{9979E0CA-270A-4C40-B213-84494837D07E}"/>
                </a:ext>
              </a:extLst>
            </p:cNvPr>
            <p:cNvCxnSpPr>
              <a:cxnSpLocks/>
              <a:stCxn id="17" idx="3"/>
              <a:endCxn id="19" idx="1"/>
            </p:cNvCxnSpPr>
            <p:nvPr/>
          </p:nvCxnSpPr>
          <p:spPr>
            <a:xfrm flipV="1">
              <a:off x="3077155" y="3216285"/>
              <a:ext cx="986179" cy="461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D2E391E-3988-914F-B647-BBD106DF26B0}"/>
                </a:ext>
              </a:extLst>
            </p:cNvPr>
            <p:cNvSpPr txBox="1"/>
            <p:nvPr/>
          </p:nvSpPr>
          <p:spPr>
            <a:xfrm>
              <a:off x="4063334" y="2893119"/>
              <a:ext cx="2844011" cy="646331"/>
            </a:xfrm>
            <a:prstGeom prst="rect">
              <a:avLst/>
            </a:prstGeom>
            <a:noFill/>
          </p:spPr>
          <p:txBody>
            <a:bodyPr wrap="square" rtlCol="0">
              <a:spAutoFit/>
            </a:bodyPr>
            <a:lstStyle/>
            <a:p>
              <a:pPr algn="ctr"/>
              <a:r>
                <a:rPr lang="en-CN" dirty="0">
                  <a:latin typeface="Microsoft YaHei UI" panose="020B0503020204020204" pitchFamily="34" charset="-122"/>
                  <a:ea typeface="Microsoft YaHei UI" panose="020B0503020204020204" pitchFamily="34" charset="-122"/>
                </a:rPr>
                <a:t>利用迭代器</a:t>
              </a:r>
              <a:r>
                <a:rPr lang="zh-CN" altLang="en-US" dirty="0">
                  <a:latin typeface="Microsoft YaHei UI" panose="020B0503020204020204" pitchFamily="34" charset="-122"/>
                  <a:ea typeface="Microsoft YaHei UI" panose="020B0503020204020204" pitchFamily="34" charset="-122"/>
                </a:rPr>
                <a:t>，从</a:t>
              </a:r>
              <a:r>
                <a:rPr lang="en-US" altLang="zh-CN" dirty="0">
                  <a:latin typeface="Microsoft YaHei UI" panose="020B0503020204020204" pitchFamily="34" charset="-122"/>
                  <a:ea typeface="Microsoft YaHei UI" panose="020B0503020204020204" pitchFamily="34" charset="-122"/>
                </a:rPr>
                <a:t>tasks</a:t>
              </a:r>
              <a:r>
                <a:rPr lang="zh-CN" altLang="en-US" dirty="0">
                  <a:latin typeface="Microsoft YaHei UI" panose="020B0503020204020204" pitchFamily="34" charset="-122"/>
                  <a:ea typeface="Microsoft YaHei UI" panose="020B0503020204020204" pitchFamily="34" charset="-122"/>
                </a:rPr>
                <a:t>中取出下一个抓取任务</a:t>
              </a:r>
              <a:endParaRPr lang="en-CN" dirty="0">
                <a:latin typeface="Microsoft YaHei UI" panose="020B0503020204020204" pitchFamily="34" charset="-122"/>
                <a:ea typeface="Microsoft YaHei UI" panose="020B0503020204020204" pitchFamily="34" charset="-122"/>
              </a:endParaRPr>
            </a:p>
          </p:txBody>
        </p:sp>
      </p:grpSp>
      <p:grpSp>
        <p:nvGrpSpPr>
          <p:cNvPr id="20" name="Group 19">
            <a:extLst>
              <a:ext uri="{FF2B5EF4-FFF2-40B4-BE49-F238E27FC236}">
                <a16:creationId xmlns:a16="http://schemas.microsoft.com/office/drawing/2014/main" id="{9FADB11C-5463-1D47-A2CF-606A92DB2963}"/>
              </a:ext>
            </a:extLst>
          </p:cNvPr>
          <p:cNvGrpSpPr/>
          <p:nvPr/>
        </p:nvGrpSpPr>
        <p:grpSpPr>
          <a:xfrm>
            <a:off x="2455316" y="3805681"/>
            <a:ext cx="6422567" cy="1285437"/>
            <a:chOff x="675861" y="2109769"/>
            <a:chExt cx="6422567" cy="1285437"/>
          </a:xfrm>
        </p:grpSpPr>
        <p:sp>
          <p:nvSpPr>
            <p:cNvPr id="21" name="Rectangle 20">
              <a:extLst>
                <a:ext uri="{FF2B5EF4-FFF2-40B4-BE49-F238E27FC236}">
                  <a16:creationId xmlns:a16="http://schemas.microsoft.com/office/drawing/2014/main" id="{3357E752-3DDD-5A41-8FDA-69377146432F}"/>
                </a:ext>
              </a:extLst>
            </p:cNvPr>
            <p:cNvSpPr/>
            <p:nvPr/>
          </p:nvSpPr>
          <p:spPr>
            <a:xfrm>
              <a:off x="675861" y="3174537"/>
              <a:ext cx="1815233" cy="2206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2" name="Straight Arrow Connector 21">
              <a:extLst>
                <a:ext uri="{FF2B5EF4-FFF2-40B4-BE49-F238E27FC236}">
                  <a16:creationId xmlns:a16="http://schemas.microsoft.com/office/drawing/2014/main" id="{2F66029D-D21B-5543-AFD3-12D2A17F8C5A}"/>
                </a:ext>
              </a:extLst>
            </p:cNvPr>
            <p:cNvCxnSpPr>
              <a:cxnSpLocks/>
              <a:stCxn id="21" idx="3"/>
              <a:endCxn id="23" idx="1"/>
            </p:cNvCxnSpPr>
            <p:nvPr/>
          </p:nvCxnSpPr>
          <p:spPr>
            <a:xfrm flipV="1">
              <a:off x="2491094" y="2571434"/>
              <a:ext cx="1763323" cy="7134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CD7CF7-74B6-B649-B762-5736128AB298}"/>
                </a:ext>
              </a:extLst>
            </p:cNvPr>
            <p:cNvSpPr txBox="1"/>
            <p:nvPr/>
          </p:nvSpPr>
          <p:spPr>
            <a:xfrm>
              <a:off x="4254417" y="2109769"/>
              <a:ext cx="2844011" cy="923330"/>
            </a:xfrm>
            <a:prstGeom prst="rect">
              <a:avLst/>
            </a:prstGeom>
            <a:noFill/>
          </p:spPr>
          <p:txBody>
            <a:bodyPr wrap="square" rtlCol="0">
              <a:spAutoFit/>
            </a:bodyPr>
            <a:lstStyle/>
            <a:p>
              <a:pPr algn="ctr"/>
              <a:r>
                <a:rPr lang="en-CN" dirty="0">
                  <a:latin typeface="Microsoft YaHei UI" panose="020B0503020204020204" pitchFamily="34" charset="-122"/>
                  <a:ea typeface="Microsoft YaHei UI" panose="020B0503020204020204" pitchFamily="34" charset="-122"/>
                </a:rPr>
                <a:t>调用Analyzer对象的parse函数</a:t>
              </a:r>
              <a:r>
                <a:rPr lang="zh-CN" altLang="en-US" dirty="0">
                  <a:latin typeface="Microsoft YaHei UI" panose="020B0503020204020204" pitchFamily="34" charset="-122"/>
                  <a:ea typeface="Microsoft YaHei UI" panose="020B0503020204020204" pitchFamily="34" charset="-122"/>
                </a:rPr>
                <a:t>，解析</a:t>
              </a:r>
              <a:r>
                <a:rPr lang="en-US" altLang="zh-CN" dirty="0">
                  <a:latin typeface="Microsoft YaHei UI" panose="020B0503020204020204" pitchFamily="34" charset="-122"/>
                  <a:ea typeface="Microsoft YaHei UI" panose="020B0503020204020204" pitchFamily="34" charset="-122"/>
                </a:rPr>
                <a:t>response</a:t>
              </a:r>
              <a:r>
                <a:rPr lang="zh-CN" altLang="en-US" dirty="0">
                  <a:latin typeface="Microsoft YaHei UI" panose="020B0503020204020204" pitchFamily="34" charset="-122"/>
                  <a:ea typeface="Microsoft YaHei UI" panose="020B0503020204020204" pitchFamily="34" charset="-122"/>
                </a:rPr>
                <a:t>对象</a:t>
              </a:r>
              <a:endParaRPr lang="en-CN" dirty="0">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p14="http://schemas.microsoft.com/office/powerpoint/2010/main" val="8592339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如何用面对对象的方式完成该任务</a:t>
            </a:r>
            <a:r>
              <a:rPr lang="zh-CN" altLang="en-US" dirty="0"/>
              <a:t>：</a:t>
            </a:r>
            <a:endParaRPr lang="en-US" altLang="zh-CN" dirty="0"/>
          </a:p>
          <a:p>
            <a:pPr lvl="1"/>
            <a:r>
              <a:rPr lang="en-US" altLang="zh-CN" dirty="0"/>
              <a:t>Analyzer</a:t>
            </a:r>
            <a:r>
              <a:rPr lang="zh-CN" altLang="en-US" dirty="0"/>
              <a:t>：实现</a:t>
            </a:r>
            <a:r>
              <a:rPr lang="en-US" altLang="zh-CN" dirty="0"/>
              <a:t>parse</a:t>
            </a:r>
            <a:r>
              <a:rPr lang="zh-CN" altLang="en-US" dirty="0"/>
              <a:t>方法</a:t>
            </a:r>
            <a:endParaRPr lang="en-US" altLang="zh-CN" dirty="0"/>
          </a:p>
          <a:p>
            <a:pPr lvl="3"/>
            <a:endParaRPr lang="en-US" altLang="zh-CN" dirty="0"/>
          </a:p>
        </p:txBody>
      </p:sp>
      <p:pic>
        <p:nvPicPr>
          <p:cNvPr id="5" name="Picture 4">
            <a:extLst>
              <a:ext uri="{FF2B5EF4-FFF2-40B4-BE49-F238E27FC236}">
                <a16:creationId xmlns:a16="http://schemas.microsoft.com/office/drawing/2014/main" id="{C0CEC231-709A-0345-B398-B869C1F3D5A9}"/>
              </a:ext>
            </a:extLst>
          </p:cNvPr>
          <p:cNvPicPr>
            <a:picLocks noChangeAspect="1"/>
          </p:cNvPicPr>
          <p:nvPr/>
        </p:nvPicPr>
        <p:blipFill>
          <a:blip r:embed="rId2"/>
          <a:stretch>
            <a:fillRect/>
          </a:stretch>
        </p:blipFill>
        <p:spPr>
          <a:xfrm>
            <a:off x="2132065" y="1530489"/>
            <a:ext cx="4879870" cy="1360318"/>
          </a:xfrm>
          <a:prstGeom prst="rect">
            <a:avLst/>
          </a:prstGeom>
        </p:spPr>
      </p:pic>
    </p:spTree>
    <p:extLst>
      <p:ext uri="{BB962C8B-B14F-4D97-AF65-F5344CB8AC3E}">
        <p14:creationId xmlns:p14="http://schemas.microsoft.com/office/powerpoint/2010/main" val="1534980539"/>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a:xfrm>
            <a:off x="457200" y="819150"/>
            <a:ext cx="4506686" cy="3937000"/>
          </a:xfrm>
        </p:spPr>
        <p:txBody>
          <a:bodyPr>
            <a:normAutofit lnSpcReduction="10000"/>
          </a:bodyPr>
          <a:lstStyle/>
          <a:p>
            <a:r>
              <a:rPr lang="en-CN" dirty="0"/>
              <a:t>如何用面对对象的方式完成该任务</a:t>
            </a:r>
            <a:r>
              <a:rPr lang="zh-CN" altLang="en-US" dirty="0"/>
              <a:t>：</a:t>
            </a:r>
            <a:endParaRPr lang="en-US" altLang="zh-CN" dirty="0"/>
          </a:p>
          <a:p>
            <a:pPr lvl="1"/>
            <a:r>
              <a:rPr lang="zh-CN" altLang="en-US" dirty="0"/>
              <a:t>一个例子：获得网页</a:t>
            </a:r>
            <a:r>
              <a:rPr lang="en-US" altLang="zh-CN" dirty="0"/>
              <a:t>HTML</a:t>
            </a:r>
            <a:r>
              <a:rPr lang="zh-CN" altLang="en-US" dirty="0"/>
              <a:t>文本</a:t>
            </a:r>
            <a:endParaRPr lang="en-US" altLang="zh-CN" dirty="0"/>
          </a:p>
          <a:p>
            <a:pPr lvl="1"/>
            <a:endParaRPr lang="en-US" altLang="zh-CN" dirty="0"/>
          </a:p>
          <a:p>
            <a:pPr lvl="1"/>
            <a:endParaRPr lang="en-US" altLang="zh-CN" dirty="0"/>
          </a:p>
          <a:p>
            <a:pPr lvl="1"/>
            <a:endParaRPr lang="en-US" altLang="zh-CN" dirty="0"/>
          </a:p>
          <a:p>
            <a:pPr lvl="1"/>
            <a:r>
              <a:rPr lang="zh-CN" altLang="en-US" dirty="0"/>
              <a:t>在该过程中：</a:t>
            </a:r>
            <a:endParaRPr lang="en-US" altLang="zh-CN" dirty="0"/>
          </a:p>
          <a:p>
            <a:pPr lvl="2"/>
            <a:r>
              <a:rPr lang="en-US" altLang="zh-CN" dirty="0"/>
              <a:t>Crawler:</a:t>
            </a:r>
          </a:p>
          <a:p>
            <a:pPr lvl="3"/>
            <a:r>
              <a:rPr lang="en-US" altLang="zh-CN" dirty="0"/>
              <a:t>1.</a:t>
            </a:r>
            <a:r>
              <a:rPr lang="zh-CN" altLang="en-US" dirty="0"/>
              <a:t> </a:t>
            </a:r>
            <a:r>
              <a:rPr lang="en-US" altLang="zh-CN" dirty="0"/>
              <a:t>__</a:t>
            </a:r>
            <a:r>
              <a:rPr lang="en-US" altLang="zh-CN" dirty="0" err="1"/>
              <a:t>init</a:t>
            </a:r>
            <a:r>
              <a:rPr lang="en-US" altLang="zh-CN" dirty="0"/>
              <a:t>__</a:t>
            </a:r>
            <a:r>
              <a:rPr lang="zh-CN" altLang="en-US" dirty="0"/>
              <a:t>方法被调用，构造一个默认的</a:t>
            </a:r>
            <a:r>
              <a:rPr lang="en-US" altLang="zh-CN" dirty="0"/>
              <a:t>Analyzer</a:t>
            </a:r>
            <a:r>
              <a:rPr lang="zh-CN" altLang="en-US" dirty="0"/>
              <a:t>对象</a:t>
            </a:r>
            <a:endParaRPr lang="en-US" altLang="zh-CN" dirty="0"/>
          </a:p>
          <a:p>
            <a:pPr lvl="3"/>
            <a:r>
              <a:rPr lang="en-US" altLang="zh-CN" dirty="0"/>
              <a:t>2.</a:t>
            </a:r>
            <a:r>
              <a:rPr lang="zh-CN" altLang="en-US" dirty="0"/>
              <a:t> </a:t>
            </a:r>
            <a:r>
              <a:rPr lang="en-US" altLang="zh-CN" dirty="0"/>
              <a:t>crawl</a:t>
            </a:r>
            <a:r>
              <a:rPr lang="zh-CN" altLang="en-US" dirty="0"/>
              <a:t>方法被调用，取出一个任务</a:t>
            </a:r>
            <a:endParaRPr lang="en-US" altLang="zh-CN" dirty="0"/>
          </a:p>
          <a:p>
            <a:pPr lvl="3"/>
            <a:r>
              <a:rPr lang="en-US" altLang="zh-CN" dirty="0"/>
              <a:t>3.</a:t>
            </a:r>
            <a:r>
              <a:rPr lang="zh-CN" altLang="en-US" dirty="0"/>
              <a:t> </a:t>
            </a:r>
            <a:r>
              <a:rPr lang="en-US" altLang="zh-CN" dirty="0"/>
              <a:t>__</a:t>
            </a:r>
            <a:r>
              <a:rPr lang="en-US" altLang="zh-CN" dirty="0" err="1"/>
              <a:t>process_task</a:t>
            </a:r>
            <a:r>
              <a:rPr lang="zh-CN" altLang="en-US" dirty="0"/>
              <a:t>方法被</a:t>
            </a:r>
            <a:r>
              <a:rPr lang="en-US" altLang="zh-CN" dirty="0"/>
              <a:t>crawl</a:t>
            </a:r>
            <a:r>
              <a:rPr lang="zh-CN" altLang="en-US" dirty="0"/>
              <a:t>方法调用，抓取网页</a:t>
            </a:r>
            <a:endParaRPr lang="en-US" altLang="zh-CN" dirty="0"/>
          </a:p>
          <a:p>
            <a:pPr lvl="3"/>
            <a:r>
              <a:rPr lang="en-US" altLang="zh-CN" dirty="0"/>
              <a:t>4.</a:t>
            </a:r>
            <a:r>
              <a:rPr lang="zh-CN" altLang="en-US" dirty="0"/>
              <a:t> 调用</a:t>
            </a:r>
            <a:r>
              <a:rPr lang="en-US" altLang="zh-CN" dirty="0"/>
              <a:t>Analyzer</a:t>
            </a:r>
            <a:r>
              <a:rPr lang="zh-CN" altLang="en-US" dirty="0"/>
              <a:t>对象的</a:t>
            </a:r>
            <a:r>
              <a:rPr lang="en-US" altLang="zh-CN" dirty="0"/>
              <a:t>parse</a:t>
            </a:r>
            <a:r>
              <a:rPr lang="zh-CN" altLang="en-US" dirty="0"/>
              <a:t>方法</a:t>
            </a:r>
            <a:endParaRPr lang="en-US" altLang="zh-CN" dirty="0"/>
          </a:p>
          <a:p>
            <a:pPr lvl="1"/>
            <a:endParaRPr lang="en-US" altLang="zh-CN" dirty="0"/>
          </a:p>
        </p:txBody>
      </p:sp>
      <p:pic>
        <p:nvPicPr>
          <p:cNvPr id="4" name="Picture 3">
            <a:extLst>
              <a:ext uri="{FF2B5EF4-FFF2-40B4-BE49-F238E27FC236}">
                <a16:creationId xmlns:a16="http://schemas.microsoft.com/office/drawing/2014/main" id="{844D321F-8C8E-4347-A7FF-5D60209AE986}"/>
              </a:ext>
            </a:extLst>
          </p:cNvPr>
          <p:cNvPicPr>
            <a:picLocks noChangeAspect="1"/>
          </p:cNvPicPr>
          <p:nvPr/>
        </p:nvPicPr>
        <p:blipFill>
          <a:blip r:embed="rId2"/>
          <a:stretch>
            <a:fillRect/>
          </a:stretch>
        </p:blipFill>
        <p:spPr>
          <a:xfrm>
            <a:off x="871694" y="1467501"/>
            <a:ext cx="8184383" cy="913330"/>
          </a:xfrm>
          <a:prstGeom prst="rect">
            <a:avLst/>
          </a:prstGeom>
        </p:spPr>
      </p:pic>
      <p:sp>
        <p:nvSpPr>
          <p:cNvPr id="6" name="Content Placeholder 2">
            <a:extLst>
              <a:ext uri="{FF2B5EF4-FFF2-40B4-BE49-F238E27FC236}">
                <a16:creationId xmlns:a16="http://schemas.microsoft.com/office/drawing/2014/main" id="{F8F28704-0E92-8E4C-826E-2B2939DEC27A}"/>
              </a:ext>
            </a:extLst>
          </p:cNvPr>
          <p:cNvSpPr txBox="1">
            <a:spLocks/>
          </p:cNvSpPr>
          <p:nvPr/>
        </p:nvSpPr>
        <p:spPr>
          <a:xfrm>
            <a:off x="4572000" y="819150"/>
            <a:ext cx="4506686" cy="393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en-US" altLang="zh-CN" dirty="0" err="1"/>
              <a:t>BasicAnalyzer</a:t>
            </a:r>
            <a:endParaRPr lang="en-US" altLang="zh-CN" dirty="0"/>
          </a:p>
          <a:p>
            <a:pPr lvl="3"/>
            <a:r>
              <a:rPr lang="en-US" altLang="zh-CN" dirty="0"/>
              <a:t>5.</a:t>
            </a:r>
            <a:r>
              <a:rPr lang="zh-CN" altLang="en-US" dirty="0"/>
              <a:t> </a:t>
            </a:r>
            <a:r>
              <a:rPr lang="en-US" altLang="zh-CN" dirty="0"/>
              <a:t>parse</a:t>
            </a:r>
            <a:r>
              <a:rPr lang="zh-CN" altLang="en-US" dirty="0"/>
              <a:t>方法被</a:t>
            </a:r>
            <a:r>
              <a:rPr lang="en-US" altLang="zh-CN" dirty="0"/>
              <a:t>Crawler</a:t>
            </a:r>
            <a:r>
              <a:rPr lang="zh-CN" altLang="en-US" dirty="0"/>
              <a:t>调用，从</a:t>
            </a:r>
            <a:r>
              <a:rPr lang="en-US" altLang="zh-CN" dirty="0"/>
              <a:t>response</a:t>
            </a:r>
            <a:r>
              <a:rPr lang="zh-CN" altLang="en-US" dirty="0"/>
              <a:t>对象中提取出文本格式的内容</a:t>
            </a:r>
            <a:endParaRPr lang="en-US" altLang="zh-CN" dirty="0"/>
          </a:p>
        </p:txBody>
      </p:sp>
    </p:spTree>
    <p:extLst>
      <p:ext uri="{BB962C8B-B14F-4D97-AF65-F5344CB8AC3E}">
        <p14:creationId xmlns:p14="http://schemas.microsoft.com/office/powerpoint/2010/main" val="3131794323"/>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a:xfrm>
            <a:off x="457199" y="819150"/>
            <a:ext cx="8229599" cy="3937000"/>
          </a:xfrm>
        </p:spPr>
        <p:txBody>
          <a:bodyPr>
            <a:normAutofit/>
          </a:bodyPr>
          <a:lstStyle/>
          <a:p>
            <a:r>
              <a:rPr lang="en-CN" dirty="0"/>
              <a:t>如何用面对对象的方式完成该任务</a:t>
            </a:r>
            <a:r>
              <a:rPr lang="zh-CN" altLang="en-US" dirty="0"/>
              <a:t>：</a:t>
            </a:r>
            <a:endParaRPr lang="en-US" altLang="zh-CN" dirty="0"/>
          </a:p>
          <a:p>
            <a:pPr lvl="1"/>
            <a:r>
              <a:rPr lang="zh-CN" altLang="en-US" dirty="0"/>
              <a:t>样例</a:t>
            </a:r>
            <a:r>
              <a:rPr lang="en-US" altLang="zh-CN" dirty="0"/>
              <a:t>2</a:t>
            </a:r>
            <a:r>
              <a:rPr lang="zh-CN" altLang="en-US" dirty="0"/>
              <a:t>： 提取高瓴人工智能学院主页上的学院介绍内容。</a:t>
            </a:r>
            <a:endParaRPr lang="en-US" altLang="zh-CN" dirty="0"/>
          </a:p>
          <a:p>
            <a:pPr lvl="1"/>
            <a:endParaRPr lang="en-US" altLang="zh-CN" dirty="0"/>
          </a:p>
          <a:p>
            <a:pPr lvl="1"/>
            <a:endParaRPr lang="en-US" altLang="zh-CN" dirty="0"/>
          </a:p>
          <a:p>
            <a:pPr lvl="1"/>
            <a:endParaRPr lang="en-US" altLang="zh-CN" dirty="0"/>
          </a:p>
        </p:txBody>
      </p:sp>
      <p:sp>
        <p:nvSpPr>
          <p:cNvPr id="6" name="Content Placeholder 2">
            <a:extLst>
              <a:ext uri="{FF2B5EF4-FFF2-40B4-BE49-F238E27FC236}">
                <a16:creationId xmlns:a16="http://schemas.microsoft.com/office/drawing/2014/main" id="{F8F28704-0E92-8E4C-826E-2B2939DEC27A}"/>
              </a:ext>
            </a:extLst>
          </p:cNvPr>
          <p:cNvSpPr txBox="1">
            <a:spLocks/>
          </p:cNvSpPr>
          <p:nvPr/>
        </p:nvSpPr>
        <p:spPr>
          <a:xfrm>
            <a:off x="4572000" y="819150"/>
            <a:ext cx="4506686" cy="393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en-US" altLang="zh-CN" dirty="0" err="1"/>
              <a:t>GSAIIntroductionAnalyzer</a:t>
            </a:r>
            <a:endParaRPr lang="en-US" altLang="zh-CN" dirty="0"/>
          </a:p>
          <a:p>
            <a:pPr lvl="3"/>
            <a:r>
              <a:rPr lang="en-US" altLang="zh-CN" dirty="0"/>
              <a:t>5.</a:t>
            </a:r>
            <a:r>
              <a:rPr lang="zh-CN" altLang="en-US" dirty="0"/>
              <a:t> </a:t>
            </a:r>
            <a:r>
              <a:rPr lang="en-US" altLang="zh-CN" dirty="0"/>
              <a:t>parse</a:t>
            </a:r>
            <a:r>
              <a:rPr lang="zh-CN" altLang="en-US" dirty="0"/>
              <a:t>方法被</a:t>
            </a:r>
            <a:r>
              <a:rPr lang="en-US" altLang="zh-CN" dirty="0"/>
              <a:t>Crawler</a:t>
            </a:r>
            <a:r>
              <a:rPr lang="zh-CN" altLang="en-US" dirty="0"/>
              <a:t>调用</a:t>
            </a:r>
            <a:endParaRPr lang="en-US" altLang="zh-CN" dirty="0"/>
          </a:p>
          <a:p>
            <a:pPr lvl="3"/>
            <a:r>
              <a:rPr lang="en-US" altLang="zh-CN" dirty="0"/>
              <a:t>6.</a:t>
            </a:r>
            <a:r>
              <a:rPr lang="zh-CN" altLang="en-US" dirty="0"/>
              <a:t> 调用</a:t>
            </a:r>
            <a:r>
              <a:rPr lang="zh-CN" altLang="en-US" b="1" dirty="0"/>
              <a:t>父类</a:t>
            </a:r>
            <a:r>
              <a:rPr lang="en-US" altLang="zh-CN" dirty="0"/>
              <a:t>parse</a:t>
            </a:r>
            <a:r>
              <a:rPr lang="zh-CN" altLang="en-US" dirty="0"/>
              <a:t>方法从</a:t>
            </a:r>
            <a:r>
              <a:rPr lang="en-US" altLang="zh-CN" dirty="0"/>
              <a:t>response</a:t>
            </a:r>
            <a:r>
              <a:rPr lang="zh-CN" altLang="en-US" dirty="0"/>
              <a:t>对象中提取出文本格式的内容</a:t>
            </a:r>
            <a:endParaRPr lang="en-US" altLang="zh-CN" dirty="0"/>
          </a:p>
          <a:p>
            <a:pPr lvl="3"/>
            <a:r>
              <a:rPr lang="en-US" altLang="zh-CN" dirty="0"/>
              <a:t>7.</a:t>
            </a:r>
            <a:r>
              <a:rPr lang="zh-CN" altLang="en-US" dirty="0"/>
              <a:t> 在</a:t>
            </a:r>
            <a:r>
              <a:rPr lang="en-US" altLang="zh-CN" dirty="0"/>
              <a:t>parse</a:t>
            </a:r>
            <a:r>
              <a:rPr lang="zh-CN" altLang="en-US" dirty="0"/>
              <a:t>方法中使用</a:t>
            </a:r>
            <a:r>
              <a:rPr lang="en-US" altLang="zh-CN" dirty="0" err="1"/>
              <a:t>Beautifulsoup</a:t>
            </a:r>
            <a:r>
              <a:rPr lang="zh-CN" altLang="en-US" dirty="0"/>
              <a:t>对网页进行解析，</a:t>
            </a:r>
            <a:r>
              <a:rPr lang="zh-CN" altLang="en-US"/>
              <a:t>提取出正文</a:t>
            </a:r>
            <a:endParaRPr lang="en-US" altLang="zh-CN" dirty="0"/>
          </a:p>
          <a:p>
            <a:pPr lvl="3"/>
            <a:endParaRPr lang="en-US" altLang="zh-CN" dirty="0"/>
          </a:p>
        </p:txBody>
      </p:sp>
      <p:pic>
        <p:nvPicPr>
          <p:cNvPr id="5" name="Picture 4">
            <a:extLst>
              <a:ext uri="{FF2B5EF4-FFF2-40B4-BE49-F238E27FC236}">
                <a16:creationId xmlns:a16="http://schemas.microsoft.com/office/drawing/2014/main" id="{29917BDF-EDCE-2342-BBBA-5214A00E50B6}"/>
              </a:ext>
            </a:extLst>
          </p:cNvPr>
          <p:cNvPicPr>
            <a:picLocks noChangeAspect="1"/>
          </p:cNvPicPr>
          <p:nvPr/>
        </p:nvPicPr>
        <p:blipFill>
          <a:blip r:embed="rId2"/>
          <a:stretch>
            <a:fillRect/>
          </a:stretch>
        </p:blipFill>
        <p:spPr>
          <a:xfrm>
            <a:off x="14122" y="1567543"/>
            <a:ext cx="5474048" cy="3302907"/>
          </a:xfrm>
          <a:prstGeom prst="rect">
            <a:avLst/>
          </a:prstGeom>
        </p:spPr>
      </p:pic>
    </p:spTree>
    <p:extLst>
      <p:ext uri="{BB962C8B-B14F-4D97-AF65-F5344CB8AC3E}">
        <p14:creationId xmlns:p14="http://schemas.microsoft.com/office/powerpoint/2010/main" val="2570037493"/>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541041" y="2735706"/>
            <a:ext cx="2697829" cy="615553"/>
          </a:xfrm>
          <a:prstGeom prst="rect">
            <a:avLst/>
          </a:prstGeom>
          <a:noFill/>
        </p:spPr>
        <p:txBody>
          <a:bodyPr wrap="square" lIns="0" tIns="0" rIns="0" bIns="0" rtlCol="0">
            <a:spAutoFit/>
          </a:bodyPr>
          <a:lstStyle/>
          <a:p>
            <a:pPr algn="ctr"/>
            <a:r>
              <a:rPr lang="en-US" altLang="zh-CN" sz="2000" dirty="0">
                <a:solidFill>
                  <a:schemeClr val="bg1"/>
                </a:solidFill>
                <a:latin typeface="微软雅黑" pitchFamily="34" charset="-122"/>
                <a:ea typeface="微软雅黑" pitchFamily="34" charset="-122"/>
              </a:rPr>
              <a:t>Python AI</a:t>
            </a:r>
          </a:p>
          <a:p>
            <a:pPr algn="ctr"/>
            <a:r>
              <a:rPr lang="en-US" altLang="zh-CN" sz="2000" dirty="0" err="1">
                <a:solidFill>
                  <a:schemeClr val="bg1"/>
                </a:solidFill>
                <a:latin typeface="微软雅黑" pitchFamily="34" charset="-122"/>
                <a:ea typeface="微软雅黑" pitchFamily="34" charset="-122"/>
              </a:rPr>
              <a:t>Numpy</a:t>
            </a:r>
            <a:r>
              <a:rPr lang="zh-CN" altLang="en-US" sz="2000" dirty="0">
                <a:solidFill>
                  <a:schemeClr val="bg1"/>
                </a:solidFill>
                <a:latin typeface="微软雅黑" pitchFamily="34" charset="-122"/>
                <a:ea typeface="微软雅黑" pitchFamily="34" charset="-122"/>
              </a:rPr>
              <a:t>与科学计算</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705403"/>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第三方库安装</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en-US" altLang="zh-CN" b="1" dirty="0" err="1">
                <a:solidFill>
                  <a:schemeClr val="bg1">
                    <a:lumMod val="65000"/>
                  </a:schemeClr>
                </a:solidFill>
                <a:latin typeface="微软雅黑" panose="020B0503020204020204" pitchFamily="34" charset="-122"/>
                <a:ea typeface="微软雅黑" panose="020B0503020204020204" pitchFamily="34" charset="-122"/>
              </a:rPr>
              <a:t>numpy</a:t>
            </a:r>
            <a:r>
              <a:rPr lang="zh-CN" altLang="en-US" b="1" dirty="0">
                <a:solidFill>
                  <a:schemeClr val="bg1">
                    <a:lumMod val="65000"/>
                  </a:schemeClr>
                </a:solidFill>
                <a:latin typeface="微软雅黑" panose="020B0503020204020204" pitchFamily="34" charset="-122"/>
                <a:ea typeface="微软雅黑" panose="020B0503020204020204" pitchFamily="34" charset="-122"/>
              </a:rPr>
              <a:t>库</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线性回归</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3A67D-D1A3-421C-8C77-18232C269DDE}"/>
              </a:ext>
            </a:extLst>
          </p:cNvPr>
          <p:cNvSpPr>
            <a:spLocks noGrp="1"/>
          </p:cNvSpPr>
          <p:nvPr>
            <p:ph type="title"/>
          </p:nvPr>
        </p:nvSpPr>
        <p:spPr/>
        <p:txBody>
          <a:bodyPr/>
          <a:lstStyle/>
          <a:p>
            <a:r>
              <a:rPr lang="zh-CN" altLang="en-US" dirty="0"/>
              <a:t>计算生态</a:t>
            </a:r>
          </a:p>
        </p:txBody>
      </p:sp>
      <p:sp>
        <p:nvSpPr>
          <p:cNvPr id="3" name="内容占位符 2">
            <a:extLst>
              <a:ext uri="{FF2B5EF4-FFF2-40B4-BE49-F238E27FC236}">
                <a16:creationId xmlns:a16="http://schemas.microsoft.com/office/drawing/2014/main" id="{BB6D2CFB-91E8-413A-ADF1-E25DD5459205}"/>
              </a:ext>
            </a:extLst>
          </p:cNvPr>
          <p:cNvSpPr>
            <a:spLocks noGrp="1"/>
          </p:cNvSpPr>
          <p:nvPr>
            <p:ph idx="1"/>
          </p:nvPr>
        </p:nvSpPr>
        <p:spPr/>
        <p:txBody>
          <a:bodyPr>
            <a:normAutofit/>
          </a:bodyPr>
          <a:lstStyle/>
          <a:p>
            <a:r>
              <a:rPr lang="en-US" altLang="zh-CN" dirty="0"/>
              <a:t>Python </a:t>
            </a:r>
            <a:r>
              <a:rPr lang="zh-CN" altLang="en-US" dirty="0"/>
              <a:t>语言有</a:t>
            </a:r>
            <a:r>
              <a:rPr lang="en-US" altLang="zh-CN" dirty="0"/>
              <a:t>9</a:t>
            </a:r>
            <a:r>
              <a:rPr lang="zh-CN" altLang="en-US" dirty="0"/>
              <a:t>万多个第三方库，形成了庞大的编程计算生态：</a:t>
            </a:r>
          </a:p>
          <a:p>
            <a:pPr lvl="1"/>
            <a:r>
              <a:rPr lang="en-US" altLang="zh-CN" dirty="0"/>
              <a:t>Python </a:t>
            </a:r>
            <a:r>
              <a:rPr lang="zh-CN" altLang="en-US" dirty="0"/>
              <a:t>语言从诞生之初致力于开源开放</a:t>
            </a:r>
          </a:p>
          <a:p>
            <a:pPr lvl="1"/>
            <a:r>
              <a:rPr lang="en-US" altLang="zh-CN" dirty="0"/>
              <a:t>Python </a:t>
            </a:r>
            <a:r>
              <a:rPr lang="zh-CN" altLang="en-US" dirty="0"/>
              <a:t>官方网站提供了第三方库索引功能</a:t>
            </a:r>
          </a:p>
          <a:p>
            <a:pPr lvl="1"/>
            <a:r>
              <a:rPr lang="en-US" altLang="zh-CN" dirty="0">
                <a:hlinkClick r:id="rId2"/>
              </a:rPr>
              <a:t>https://pypi.python.org/pypi</a:t>
            </a:r>
            <a:endParaRPr lang="en-US" altLang="zh-CN" dirty="0"/>
          </a:p>
          <a:p>
            <a:pPr lvl="1"/>
            <a:r>
              <a:rPr lang="zh-CN" altLang="en-US" dirty="0"/>
              <a:t>产业界广泛利用可重用资源快速构建应用已经是主流产品开发方式</a:t>
            </a:r>
            <a:endParaRPr lang="en-US" altLang="zh-CN" dirty="0"/>
          </a:p>
          <a:p>
            <a:pPr lvl="1"/>
            <a:endParaRPr lang="en-US" altLang="zh-CN" dirty="0"/>
          </a:p>
          <a:p>
            <a:pPr marL="342900" lvl="1" indent="-342900">
              <a:buFont typeface="Arial" pitchFamily="34" charset="0"/>
              <a:buChar char="•"/>
            </a:pPr>
            <a:r>
              <a:rPr lang="zh-CN" altLang="en-US" sz="2000" dirty="0"/>
              <a:t>很多用</a:t>
            </a:r>
            <a:r>
              <a:rPr lang="en-US" altLang="zh-CN" sz="2000" dirty="0"/>
              <a:t>C</a:t>
            </a:r>
            <a:r>
              <a:rPr lang="zh-CN" altLang="en-US" sz="2000" dirty="0"/>
              <a:t>、</a:t>
            </a:r>
            <a:r>
              <a:rPr lang="en-US" altLang="zh-CN" sz="2000" dirty="0"/>
              <a:t>C++</a:t>
            </a:r>
            <a:r>
              <a:rPr lang="zh-CN" altLang="en-US" sz="2000" dirty="0"/>
              <a:t>等语言编写的专业库可以经过简单的接口封装供</a:t>
            </a:r>
            <a:r>
              <a:rPr lang="en-US" altLang="zh-CN" sz="2000" dirty="0"/>
              <a:t>Python </a:t>
            </a:r>
            <a:r>
              <a:rPr lang="zh-CN" altLang="en-US" sz="2000" dirty="0"/>
              <a:t>语言程序调用</a:t>
            </a:r>
            <a:endParaRPr lang="en-US" altLang="zh-CN" sz="2000" dirty="0"/>
          </a:p>
        </p:txBody>
      </p:sp>
    </p:spTree>
    <p:extLst>
      <p:ext uri="{BB962C8B-B14F-4D97-AF65-F5344CB8AC3E}">
        <p14:creationId xmlns:p14="http://schemas.microsoft.com/office/powerpoint/2010/main" val="778241574"/>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2F3B7-B185-4DB4-A7E0-DC3C6ECECD9A}"/>
              </a:ext>
            </a:extLst>
          </p:cNvPr>
          <p:cNvSpPr>
            <a:spLocks noGrp="1"/>
          </p:cNvSpPr>
          <p:nvPr>
            <p:ph type="title"/>
          </p:nvPr>
        </p:nvSpPr>
        <p:spPr/>
        <p:txBody>
          <a:bodyPr/>
          <a:lstStyle/>
          <a:p>
            <a:r>
              <a:rPr lang="zh-CN" altLang="en-US" dirty="0"/>
              <a:t>第三方库</a:t>
            </a:r>
          </a:p>
        </p:txBody>
      </p:sp>
      <p:sp>
        <p:nvSpPr>
          <p:cNvPr id="3" name="内容占位符 2">
            <a:extLst>
              <a:ext uri="{FF2B5EF4-FFF2-40B4-BE49-F238E27FC236}">
                <a16:creationId xmlns:a16="http://schemas.microsoft.com/office/drawing/2014/main" id="{1056D130-30ED-4680-AFD1-48005F4F1181}"/>
              </a:ext>
            </a:extLst>
          </p:cNvPr>
          <p:cNvSpPr>
            <a:spLocks noGrp="1"/>
          </p:cNvSpPr>
          <p:nvPr>
            <p:ph idx="1"/>
          </p:nvPr>
        </p:nvSpPr>
        <p:spPr/>
        <p:txBody>
          <a:bodyPr>
            <a:normAutofit/>
          </a:bodyPr>
          <a:lstStyle/>
          <a:p>
            <a:r>
              <a:rPr lang="en-US" altLang="zh-CN" dirty="0"/>
              <a:t>Python</a:t>
            </a:r>
            <a:r>
              <a:rPr lang="zh-CN" altLang="en-US" dirty="0"/>
              <a:t>第三方程序包括库（</a:t>
            </a:r>
            <a:r>
              <a:rPr lang="en-US" altLang="zh-CN" dirty="0"/>
              <a:t>library</a:t>
            </a:r>
            <a:r>
              <a:rPr lang="zh-CN" altLang="en-US" dirty="0"/>
              <a:t>）、模块（ </a:t>
            </a:r>
            <a:r>
              <a:rPr lang="en-US" altLang="zh-CN" dirty="0"/>
              <a:t>module</a:t>
            </a:r>
            <a:r>
              <a:rPr lang="zh-CN" altLang="en-US" dirty="0"/>
              <a:t>）、类（</a:t>
            </a:r>
            <a:r>
              <a:rPr lang="en-US" altLang="zh-CN" dirty="0"/>
              <a:t>class</a:t>
            </a:r>
            <a:r>
              <a:rPr lang="zh-CN" altLang="en-US" dirty="0"/>
              <a:t>）和程序包（</a:t>
            </a:r>
            <a:r>
              <a:rPr lang="en-US" altLang="zh-CN" dirty="0"/>
              <a:t>Package</a:t>
            </a:r>
            <a:r>
              <a:rPr lang="zh-CN" altLang="en-US" dirty="0"/>
              <a:t>）等多种命名</a:t>
            </a:r>
            <a:endParaRPr lang="en-US" altLang="zh-CN" dirty="0"/>
          </a:p>
          <a:p>
            <a:r>
              <a:rPr lang="zh-CN" altLang="en-US" dirty="0"/>
              <a:t>统称为“库” </a:t>
            </a:r>
            <a:endParaRPr lang="en-US" altLang="zh-CN" dirty="0"/>
          </a:p>
          <a:p>
            <a:r>
              <a:rPr lang="en-US" altLang="zh-CN" dirty="0"/>
              <a:t>Python </a:t>
            </a:r>
            <a:r>
              <a:rPr lang="zh-CN" altLang="en-US" dirty="0"/>
              <a:t>内置的库称为标准库，其他库称为第三方库</a:t>
            </a:r>
          </a:p>
          <a:p>
            <a:r>
              <a:rPr lang="zh-CN" altLang="en-US" dirty="0"/>
              <a:t>编写程序尽可能利用第三方库进行代码复用</a:t>
            </a:r>
            <a:endParaRPr lang="en-US" altLang="zh-CN" dirty="0"/>
          </a:p>
          <a:p>
            <a:r>
              <a:rPr lang="en-US" altLang="zh-CN" dirty="0"/>
              <a:t>Python </a:t>
            </a:r>
            <a:r>
              <a:rPr lang="zh-CN" altLang="en-US" dirty="0"/>
              <a:t>语言的函数库并非都采用</a:t>
            </a:r>
            <a:r>
              <a:rPr lang="en-US" altLang="zh-CN" dirty="0"/>
              <a:t>Python </a:t>
            </a:r>
            <a:r>
              <a:rPr lang="zh-CN" altLang="en-US" dirty="0"/>
              <a:t>语言编写</a:t>
            </a:r>
            <a:endParaRPr lang="en-US" altLang="zh-CN" dirty="0"/>
          </a:p>
          <a:p>
            <a:r>
              <a:rPr lang="zh-CN" altLang="en-US" dirty="0"/>
              <a:t>模块编程：利用开源代码和第三方库作为程序的部分或全部模块，搭积木一样编写程序</a:t>
            </a:r>
            <a:endParaRPr lang="en-US" altLang="zh-CN" sz="2000" dirty="0"/>
          </a:p>
          <a:p>
            <a:pPr lvl="1"/>
            <a:endParaRPr lang="en-US" altLang="zh-CN" dirty="0"/>
          </a:p>
          <a:p>
            <a:pPr lvl="1"/>
            <a:endParaRPr lang="en-US" altLang="zh-CN" dirty="0"/>
          </a:p>
          <a:p>
            <a:pPr lvl="1"/>
            <a:endParaRPr lang="en-US" altLang="zh-CN"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925402708"/>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24C76-EA3E-4EF8-ADD8-8C975E23BDE3}"/>
              </a:ext>
            </a:extLst>
          </p:cNvPr>
          <p:cNvSpPr>
            <a:spLocks noGrp="1"/>
          </p:cNvSpPr>
          <p:nvPr>
            <p:ph type="title"/>
          </p:nvPr>
        </p:nvSpPr>
        <p:spPr/>
        <p:txBody>
          <a:bodyPr/>
          <a:lstStyle/>
          <a:p>
            <a:r>
              <a:rPr lang="zh-CN" altLang="en-US" dirty="0"/>
              <a:t>第三方库安装</a:t>
            </a:r>
          </a:p>
        </p:txBody>
      </p:sp>
      <p:sp>
        <p:nvSpPr>
          <p:cNvPr id="3" name="内容占位符 2">
            <a:extLst>
              <a:ext uri="{FF2B5EF4-FFF2-40B4-BE49-F238E27FC236}">
                <a16:creationId xmlns:a16="http://schemas.microsoft.com/office/drawing/2014/main" id="{E5D547C6-B85B-4D9B-AEE7-BC38FC31FEAC}"/>
              </a:ext>
            </a:extLst>
          </p:cNvPr>
          <p:cNvSpPr>
            <a:spLocks noGrp="1"/>
          </p:cNvSpPr>
          <p:nvPr>
            <p:ph idx="1"/>
          </p:nvPr>
        </p:nvSpPr>
        <p:spPr>
          <a:xfrm>
            <a:off x="457200" y="819150"/>
            <a:ext cx="8229599" cy="3937000"/>
          </a:xfrm>
        </p:spPr>
        <p:txBody>
          <a:bodyPr>
            <a:normAutofit/>
          </a:bodyPr>
          <a:lstStyle/>
          <a:p>
            <a:r>
              <a:rPr lang="en-US" altLang="zh-CN" dirty="0"/>
              <a:t>Python</a:t>
            </a:r>
            <a:r>
              <a:rPr lang="zh-CN" altLang="en-US" dirty="0"/>
              <a:t>第三方库需要安装后才能使用</a:t>
            </a:r>
            <a:endParaRPr lang="en-US" altLang="zh-CN" dirty="0"/>
          </a:p>
          <a:p>
            <a:endParaRPr lang="en-US" altLang="zh-CN" dirty="0"/>
          </a:p>
          <a:p>
            <a:r>
              <a:rPr lang="zh-CN" altLang="en-US" dirty="0"/>
              <a:t>按照安装方式灵活性和难易程度有三个方法：</a:t>
            </a:r>
            <a:endParaRPr lang="en-US" altLang="zh-CN" dirty="0"/>
          </a:p>
          <a:p>
            <a:pPr lvl="1"/>
            <a:r>
              <a:rPr lang="en-US" altLang="zh-CN" dirty="0"/>
              <a:t>pip </a:t>
            </a:r>
            <a:r>
              <a:rPr lang="zh-CN" altLang="en-US" dirty="0"/>
              <a:t>工具安装</a:t>
            </a:r>
            <a:endParaRPr lang="en-US" altLang="zh-CN" dirty="0"/>
          </a:p>
          <a:p>
            <a:pPr lvl="1"/>
            <a:r>
              <a:rPr lang="zh-CN" altLang="en-US" dirty="0"/>
              <a:t>自定义安装</a:t>
            </a:r>
            <a:endParaRPr lang="en-US" altLang="zh-CN" dirty="0"/>
          </a:p>
          <a:p>
            <a:pPr lvl="1"/>
            <a:r>
              <a:rPr lang="zh-CN" altLang="en-US" dirty="0"/>
              <a:t>文件安装</a:t>
            </a:r>
            <a:endParaRPr lang="en-US" altLang="zh-CN" dirty="0"/>
          </a:p>
        </p:txBody>
      </p:sp>
    </p:spTree>
    <p:extLst>
      <p:ext uri="{BB962C8B-B14F-4D97-AF65-F5344CB8AC3E}">
        <p14:creationId xmlns:p14="http://schemas.microsoft.com/office/powerpoint/2010/main" val="1366505036"/>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24C76-EA3E-4EF8-ADD8-8C975E23BDE3}"/>
              </a:ext>
            </a:extLst>
          </p:cNvPr>
          <p:cNvSpPr>
            <a:spLocks noGrp="1"/>
          </p:cNvSpPr>
          <p:nvPr>
            <p:ph type="title"/>
          </p:nvPr>
        </p:nvSpPr>
        <p:spPr/>
        <p:txBody>
          <a:bodyPr/>
          <a:lstStyle/>
          <a:p>
            <a:r>
              <a:rPr lang="en-US" altLang="zh-CN" dirty="0"/>
              <a:t>pip</a:t>
            </a:r>
            <a:r>
              <a:rPr lang="zh-CN" altLang="en-US" dirty="0"/>
              <a:t>工具安装</a:t>
            </a:r>
          </a:p>
        </p:txBody>
      </p:sp>
      <p:sp>
        <p:nvSpPr>
          <p:cNvPr id="3" name="内容占位符 2">
            <a:extLst>
              <a:ext uri="{FF2B5EF4-FFF2-40B4-BE49-F238E27FC236}">
                <a16:creationId xmlns:a16="http://schemas.microsoft.com/office/drawing/2014/main" id="{E5D547C6-B85B-4D9B-AEE7-BC38FC31FEAC}"/>
              </a:ext>
            </a:extLst>
          </p:cNvPr>
          <p:cNvSpPr>
            <a:spLocks noGrp="1"/>
          </p:cNvSpPr>
          <p:nvPr>
            <p:ph idx="1"/>
          </p:nvPr>
        </p:nvSpPr>
        <p:spPr>
          <a:xfrm>
            <a:off x="457201" y="819150"/>
            <a:ext cx="7987084" cy="3937000"/>
          </a:xfrm>
        </p:spPr>
        <p:txBody>
          <a:bodyPr/>
          <a:lstStyle/>
          <a:p>
            <a:r>
              <a:rPr lang="zh-CN" altLang="en-US" dirty="0"/>
              <a:t>最常用且最高效的安装方式</a:t>
            </a:r>
          </a:p>
          <a:p>
            <a:pPr lvl="1"/>
            <a:r>
              <a:rPr lang="en-US" altLang="zh-CN" dirty="0"/>
              <a:t>pip</a:t>
            </a:r>
            <a:r>
              <a:rPr lang="zh-CN" altLang="en-US" dirty="0"/>
              <a:t>是</a:t>
            </a:r>
            <a:r>
              <a:rPr lang="en-US" altLang="zh-CN" dirty="0"/>
              <a:t>Python</a:t>
            </a:r>
            <a:r>
              <a:rPr lang="zh-CN" altLang="en-US" dirty="0"/>
              <a:t>官方提供并维护的在线第三方库安装工具</a:t>
            </a:r>
          </a:p>
          <a:p>
            <a:pPr lvl="1"/>
            <a:r>
              <a:rPr lang="zh-CN" altLang="en-US" dirty="0"/>
              <a:t>对于同时安装</a:t>
            </a:r>
            <a:r>
              <a:rPr lang="en-US" altLang="zh-CN" dirty="0"/>
              <a:t>Python 2 </a:t>
            </a:r>
            <a:r>
              <a:rPr lang="zh-CN" altLang="en-US" dirty="0"/>
              <a:t>和</a:t>
            </a:r>
            <a:r>
              <a:rPr lang="en-US" altLang="zh-CN" dirty="0"/>
              <a:t>Python 3 </a:t>
            </a:r>
            <a:r>
              <a:rPr lang="zh-CN" altLang="en-US" dirty="0"/>
              <a:t>环境的系统，建议采用</a:t>
            </a:r>
            <a:r>
              <a:rPr lang="en-US" altLang="zh-CN" dirty="0"/>
              <a:t>pip3 </a:t>
            </a:r>
            <a:r>
              <a:rPr lang="zh-CN" altLang="en-US" dirty="0"/>
              <a:t>命令专门为</a:t>
            </a:r>
            <a:r>
              <a:rPr lang="en-US" altLang="zh-CN" dirty="0"/>
              <a:t>Python 3 </a:t>
            </a:r>
            <a:r>
              <a:rPr lang="zh-CN" altLang="en-US" dirty="0"/>
              <a:t>版本安装第三方库</a:t>
            </a:r>
            <a:endParaRPr lang="en-US" altLang="zh-CN" dirty="0"/>
          </a:p>
          <a:p>
            <a:pPr lvl="1"/>
            <a:endParaRPr lang="en-US" altLang="zh-CN" dirty="0"/>
          </a:p>
          <a:p>
            <a:r>
              <a:rPr lang="en-US" altLang="zh-CN" dirty="0"/>
              <a:t>pip </a:t>
            </a:r>
            <a:r>
              <a:rPr lang="zh-CN" altLang="en-US" dirty="0"/>
              <a:t>是</a:t>
            </a:r>
            <a:r>
              <a:rPr lang="en-US" altLang="zh-CN" dirty="0"/>
              <a:t>Python </a:t>
            </a:r>
            <a:r>
              <a:rPr lang="zh-CN" altLang="en-US" dirty="0"/>
              <a:t>内置命令，需要通过命令行执行</a:t>
            </a:r>
            <a:endParaRPr lang="en-US" altLang="zh-CN" dirty="0"/>
          </a:p>
          <a:p>
            <a:r>
              <a:rPr lang="en-US" altLang="zh-CN" dirty="0"/>
              <a:t>pip -h </a:t>
            </a:r>
            <a:r>
              <a:rPr lang="zh-CN" altLang="en-US" dirty="0"/>
              <a:t>：列出</a:t>
            </a:r>
            <a:r>
              <a:rPr lang="en-US" altLang="zh-CN" dirty="0"/>
              <a:t>pip </a:t>
            </a:r>
            <a:r>
              <a:rPr lang="zh-CN" altLang="en-US" dirty="0"/>
              <a:t>常用的子命令</a:t>
            </a:r>
            <a:endParaRPr lang="en-US" altLang="zh-CN" dirty="0"/>
          </a:p>
          <a:p>
            <a:r>
              <a:rPr lang="zh-CN" altLang="en-US" dirty="0"/>
              <a:t>注意：不要在</a:t>
            </a:r>
            <a:r>
              <a:rPr lang="en-US" altLang="zh-CN" dirty="0"/>
              <a:t>IDLE </a:t>
            </a:r>
            <a:r>
              <a:rPr lang="zh-CN" altLang="en-US" dirty="0"/>
              <a:t>环境下运行</a:t>
            </a:r>
            <a:r>
              <a:rPr lang="en-US" altLang="zh-CN" dirty="0"/>
              <a:t>pip </a:t>
            </a:r>
            <a:r>
              <a:rPr lang="zh-CN" altLang="en-US" dirty="0"/>
              <a:t>程序</a:t>
            </a:r>
          </a:p>
          <a:p>
            <a:endParaRPr lang="en-US" altLang="zh-CN" dirty="0"/>
          </a:p>
        </p:txBody>
      </p:sp>
    </p:spTree>
    <p:extLst>
      <p:ext uri="{BB962C8B-B14F-4D97-AF65-F5344CB8AC3E}">
        <p14:creationId xmlns:p14="http://schemas.microsoft.com/office/powerpoint/2010/main" val="22816329"/>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A9B1-F4C5-254A-8A99-376208D21426}"/>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9C010353-CB88-E94A-AF7F-2ADB46128587}"/>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CN" dirty="0"/>
              <a:t>以抓取高瓴人工智能学院学院简介为例</a:t>
            </a:r>
          </a:p>
          <a:p>
            <a:pPr lvl="1"/>
            <a:r>
              <a:rPr lang="en-US" dirty="0">
                <a:hlinkClick r:id="rId2"/>
              </a:rPr>
              <a:t>http://ai.ruc.edu.cn/overview/intro/index.htm</a:t>
            </a:r>
            <a:endParaRPr lang="en-US" dirty="0"/>
          </a:p>
          <a:p>
            <a:pPr lvl="1"/>
            <a:endParaRPr lang="en-CN" dirty="0"/>
          </a:p>
        </p:txBody>
      </p:sp>
      <p:pic>
        <p:nvPicPr>
          <p:cNvPr id="4" name="Picture 3">
            <a:extLst>
              <a:ext uri="{FF2B5EF4-FFF2-40B4-BE49-F238E27FC236}">
                <a16:creationId xmlns:a16="http://schemas.microsoft.com/office/drawing/2014/main" id="{AE22F9C7-102E-704C-A3BE-31155AD424CA}"/>
              </a:ext>
            </a:extLst>
          </p:cNvPr>
          <p:cNvPicPr>
            <a:picLocks noChangeAspect="1"/>
          </p:cNvPicPr>
          <p:nvPr/>
        </p:nvPicPr>
        <p:blipFill>
          <a:blip r:embed="rId3"/>
          <a:stretch>
            <a:fillRect/>
          </a:stretch>
        </p:blipFill>
        <p:spPr>
          <a:xfrm>
            <a:off x="2441050" y="1956345"/>
            <a:ext cx="4523493" cy="2670320"/>
          </a:xfrm>
          <a:prstGeom prst="rect">
            <a:avLst/>
          </a:prstGeom>
        </p:spPr>
      </p:pic>
    </p:spTree>
    <p:extLst>
      <p:ext uri="{BB962C8B-B14F-4D97-AF65-F5344CB8AC3E}">
        <p14:creationId xmlns:p14="http://schemas.microsoft.com/office/powerpoint/2010/main" val="1266622433"/>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a:t>pip</a:t>
            </a:r>
            <a:r>
              <a:rPr lang="zh-CN" altLang="en-US" dirty="0"/>
              <a:t>使用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a:t>pip </a:t>
            </a:r>
            <a:r>
              <a:rPr lang="zh-CN" altLang="en-US" dirty="0"/>
              <a:t>支持安装（</a:t>
            </a:r>
            <a:r>
              <a:rPr lang="en-US" altLang="zh-CN" dirty="0"/>
              <a:t>install</a:t>
            </a:r>
            <a:r>
              <a:rPr lang="zh-CN" altLang="en-US" dirty="0"/>
              <a:t>）、下载（</a:t>
            </a:r>
            <a:r>
              <a:rPr lang="en-US" altLang="zh-CN" dirty="0"/>
              <a:t>download</a:t>
            </a:r>
            <a:r>
              <a:rPr lang="zh-CN" altLang="en-US" dirty="0"/>
              <a:t>）、卸载（</a:t>
            </a:r>
            <a:r>
              <a:rPr lang="en-US" altLang="zh-CN" dirty="0"/>
              <a:t>uninstall</a:t>
            </a:r>
            <a:r>
              <a:rPr lang="zh-CN" altLang="en-US" dirty="0"/>
              <a:t>）、列表（</a:t>
            </a:r>
            <a:r>
              <a:rPr lang="en-US" altLang="zh-CN" dirty="0"/>
              <a:t>list</a:t>
            </a:r>
            <a:r>
              <a:rPr lang="zh-CN" altLang="en-US" dirty="0"/>
              <a:t>）、查看（</a:t>
            </a:r>
            <a:r>
              <a:rPr lang="en-US" altLang="zh-CN" dirty="0"/>
              <a:t>freeze</a:t>
            </a:r>
            <a:r>
              <a:rPr lang="zh-CN" altLang="en-US" dirty="0"/>
              <a:t>）、查找（</a:t>
            </a:r>
            <a:r>
              <a:rPr lang="en-US" altLang="zh-CN" dirty="0"/>
              <a:t>search</a:t>
            </a:r>
            <a:r>
              <a:rPr lang="zh-CN" altLang="en-US" dirty="0"/>
              <a:t>）等一系列安装和维护子命令</a:t>
            </a:r>
            <a:endParaRPr lang="en-US" altLang="zh-CN" dirty="0"/>
          </a:p>
          <a:p>
            <a:endParaRPr lang="zh-CN" altLang="en-US" dirty="0"/>
          </a:p>
          <a:p>
            <a:r>
              <a:rPr lang="zh-CN" altLang="en-US" dirty="0"/>
              <a:t>命令格式：</a:t>
            </a:r>
          </a:p>
          <a:p>
            <a:pPr marL="0" indent="0">
              <a:buNone/>
            </a:pPr>
            <a:r>
              <a:rPr lang="en-US" altLang="zh-CN" dirty="0"/>
              <a:t>	                       </a:t>
            </a:r>
            <a:r>
              <a:rPr lang="en-US" altLang="zh-CN" i="1" dirty="0"/>
              <a:t>pip install &lt;</a:t>
            </a:r>
            <a:r>
              <a:rPr lang="zh-CN" altLang="en-US" i="1" dirty="0"/>
              <a:t>拟安装库名</a:t>
            </a:r>
            <a:r>
              <a:rPr lang="en-US" altLang="zh-CN" i="1" dirty="0"/>
              <a:t>&gt;</a:t>
            </a:r>
          </a:p>
          <a:p>
            <a:pPr marL="0" indent="0">
              <a:buNone/>
            </a:pPr>
            <a:endParaRPr lang="en-US" altLang="zh-CN" i="1" dirty="0"/>
          </a:p>
          <a:p>
            <a:r>
              <a:rPr lang="zh-CN" altLang="en-US" dirty="0"/>
              <a:t>例如，安装</a:t>
            </a:r>
            <a:r>
              <a:rPr lang="en-US" altLang="zh-CN" dirty="0" err="1"/>
              <a:t>pygame</a:t>
            </a:r>
            <a:r>
              <a:rPr lang="en-US" altLang="zh-CN" dirty="0"/>
              <a:t> </a:t>
            </a:r>
            <a:r>
              <a:rPr lang="zh-CN" altLang="en-US" dirty="0"/>
              <a:t>库，</a:t>
            </a:r>
            <a:r>
              <a:rPr lang="en-US" altLang="zh-CN" dirty="0"/>
              <a:t>pip </a:t>
            </a:r>
            <a:r>
              <a:rPr lang="zh-CN" altLang="en-US" dirty="0"/>
              <a:t>工具默认从网络上下载</a:t>
            </a:r>
            <a:r>
              <a:rPr lang="en-US" altLang="zh-CN" dirty="0" err="1"/>
              <a:t>pygame</a:t>
            </a:r>
            <a:r>
              <a:rPr lang="en-US" altLang="zh-CN" dirty="0"/>
              <a:t> </a:t>
            </a:r>
            <a:r>
              <a:rPr lang="zh-CN" altLang="en-US" dirty="0"/>
              <a:t>库安装文件并自动安装到系统中</a:t>
            </a:r>
            <a:endParaRPr lang="en-US" altLang="zh-CN" dirty="0"/>
          </a:p>
        </p:txBody>
      </p:sp>
    </p:spTree>
    <p:extLst>
      <p:ext uri="{BB962C8B-B14F-4D97-AF65-F5344CB8AC3E}">
        <p14:creationId xmlns:p14="http://schemas.microsoft.com/office/powerpoint/2010/main" val="1832015668"/>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a:t>pip</a:t>
            </a:r>
            <a:r>
              <a:rPr lang="zh-CN" altLang="en-US" dirty="0"/>
              <a:t>使用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zh-CN" altLang="en-US" dirty="0"/>
              <a:t>使用</a:t>
            </a:r>
            <a:r>
              <a:rPr lang="en-US" altLang="zh-CN" dirty="0"/>
              <a:t>-U </a:t>
            </a:r>
            <a:r>
              <a:rPr lang="zh-CN" altLang="en-US" dirty="0"/>
              <a:t>标签可以更新已安装库的版本，例如，用</a:t>
            </a:r>
            <a:r>
              <a:rPr lang="en-US" altLang="zh-CN" dirty="0"/>
              <a:t>pip </a:t>
            </a:r>
            <a:r>
              <a:rPr lang="zh-CN" altLang="en-US" dirty="0"/>
              <a:t>更新本身：</a:t>
            </a:r>
            <a:endParaRPr lang="en-US" altLang="zh-CN" dirty="0"/>
          </a:p>
          <a:p>
            <a:pPr marL="0" indent="0">
              <a:buNone/>
            </a:pPr>
            <a:r>
              <a:rPr lang="en-US" altLang="zh-CN" i="1" dirty="0"/>
              <a:t>                                       pip install -U pip</a:t>
            </a:r>
          </a:p>
          <a:p>
            <a:endParaRPr lang="en-US" altLang="zh-CN" dirty="0"/>
          </a:p>
          <a:p>
            <a:r>
              <a:rPr lang="zh-CN" altLang="en-US" dirty="0"/>
              <a:t>卸载一个库的命令格式如下：</a:t>
            </a:r>
          </a:p>
          <a:p>
            <a:pPr marL="0" indent="0">
              <a:buNone/>
            </a:pPr>
            <a:r>
              <a:rPr lang="en-US" altLang="zh-CN" i="1" dirty="0"/>
              <a:t>	                    pip uninstall &lt;</a:t>
            </a:r>
            <a:r>
              <a:rPr lang="zh-CN" altLang="en-US" i="1" dirty="0"/>
              <a:t>拟卸载库名</a:t>
            </a:r>
            <a:r>
              <a:rPr lang="en-US" altLang="zh-CN" i="1" dirty="0"/>
              <a:t>&gt;</a:t>
            </a:r>
          </a:p>
          <a:p>
            <a:pPr marL="0" indent="0">
              <a:buNone/>
            </a:pPr>
            <a:endParaRPr lang="en-US" altLang="zh-CN" i="1" dirty="0"/>
          </a:p>
          <a:p>
            <a:r>
              <a:rPr lang="zh-CN" altLang="en-US" dirty="0"/>
              <a:t>可以通过</a:t>
            </a:r>
            <a:r>
              <a:rPr lang="en-US" altLang="zh-CN" dirty="0"/>
              <a:t>list </a:t>
            </a:r>
            <a:r>
              <a:rPr lang="zh-CN" altLang="en-US" dirty="0"/>
              <a:t>子命令列出当前系统中已经安装的第三方库，例如：</a:t>
            </a:r>
          </a:p>
          <a:p>
            <a:pPr marL="0" indent="0">
              <a:buNone/>
            </a:pPr>
            <a:r>
              <a:rPr lang="en-US" altLang="zh-CN" i="1" dirty="0"/>
              <a:t>                                              pip list</a:t>
            </a:r>
          </a:p>
          <a:p>
            <a:endParaRPr lang="en-US" altLang="zh-CN" dirty="0"/>
          </a:p>
          <a:p>
            <a:endParaRPr lang="zh-CN" altLang="en-US" dirty="0"/>
          </a:p>
        </p:txBody>
      </p:sp>
    </p:spTree>
    <p:extLst>
      <p:ext uri="{BB962C8B-B14F-4D97-AF65-F5344CB8AC3E}">
        <p14:creationId xmlns:p14="http://schemas.microsoft.com/office/powerpoint/2010/main" val="2778360758"/>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a:t>pip</a:t>
            </a:r>
            <a:r>
              <a:rPr lang="zh-CN" altLang="en-US" dirty="0"/>
              <a:t>使用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a:t>pip </a:t>
            </a:r>
            <a:r>
              <a:rPr lang="zh-CN" altLang="en-US" dirty="0"/>
              <a:t>的</a:t>
            </a:r>
            <a:r>
              <a:rPr lang="en-US" altLang="zh-CN" dirty="0"/>
              <a:t>download </a:t>
            </a:r>
            <a:r>
              <a:rPr lang="zh-CN" altLang="en-US" dirty="0"/>
              <a:t>子命令可以下载第三方库的安装包，但并不安装： </a:t>
            </a:r>
            <a:endParaRPr lang="en-US" altLang="zh-CN" dirty="0"/>
          </a:p>
          <a:p>
            <a:pPr marL="0" indent="0">
              <a:buNone/>
            </a:pPr>
            <a:r>
              <a:rPr lang="en-US" altLang="zh-CN" dirty="0"/>
              <a:t>                               </a:t>
            </a:r>
            <a:r>
              <a:rPr lang="en-US" altLang="zh-CN" i="1" dirty="0"/>
              <a:t>pip download &lt;</a:t>
            </a:r>
            <a:r>
              <a:rPr lang="zh-CN" altLang="en-US" i="1" dirty="0"/>
              <a:t>拟下载库名</a:t>
            </a:r>
            <a:r>
              <a:rPr lang="en-US" altLang="zh-CN" i="1" dirty="0"/>
              <a:t>&gt;</a:t>
            </a:r>
          </a:p>
          <a:p>
            <a:pPr marL="0" indent="0">
              <a:buNone/>
            </a:pPr>
            <a:endParaRPr lang="en-US" altLang="zh-CN" i="1" dirty="0"/>
          </a:p>
          <a:p>
            <a:r>
              <a:rPr lang="en-US" altLang="zh-CN" dirty="0"/>
              <a:t>pip </a:t>
            </a:r>
            <a:r>
              <a:rPr lang="zh-CN" altLang="en-US" dirty="0"/>
              <a:t>的</a:t>
            </a:r>
            <a:r>
              <a:rPr lang="en-US" altLang="zh-CN" dirty="0"/>
              <a:t>search </a:t>
            </a:r>
            <a:r>
              <a:rPr lang="zh-CN" altLang="en-US" dirty="0"/>
              <a:t>子命令可以链接搜索库名或摘要中关键字：</a:t>
            </a:r>
          </a:p>
          <a:p>
            <a:pPr marL="0" indent="0">
              <a:buNone/>
            </a:pPr>
            <a:r>
              <a:rPr lang="en-US" altLang="zh-CN" dirty="0"/>
              <a:t>                                </a:t>
            </a:r>
            <a:r>
              <a:rPr lang="en-US" altLang="zh-CN" i="1" dirty="0"/>
              <a:t>pip search &lt;</a:t>
            </a:r>
            <a:r>
              <a:rPr lang="zh-CN" altLang="en-US" i="1" dirty="0"/>
              <a:t>拟查询关键字</a:t>
            </a:r>
            <a:r>
              <a:rPr lang="en-US" altLang="zh-CN" i="1" dirty="0"/>
              <a:t>&gt;</a:t>
            </a:r>
          </a:p>
          <a:p>
            <a:endParaRPr lang="zh-CN" altLang="en-US" dirty="0"/>
          </a:p>
        </p:txBody>
      </p:sp>
    </p:spTree>
    <p:extLst>
      <p:ext uri="{BB962C8B-B14F-4D97-AF65-F5344CB8AC3E}">
        <p14:creationId xmlns:p14="http://schemas.microsoft.com/office/powerpoint/2010/main" val="942520957"/>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zh-CN" altLang="en-US" dirty="0"/>
              <a:t>其它安装方法</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zh-CN" altLang="en-US" dirty="0"/>
              <a:t>由于一些历史、技术和政策等原因，有一些第三方库暂时无法用</a:t>
            </a:r>
            <a:r>
              <a:rPr lang="en-US" altLang="zh-CN" dirty="0"/>
              <a:t>pip </a:t>
            </a:r>
            <a:r>
              <a:rPr lang="zh-CN" altLang="en-US" dirty="0"/>
              <a:t>安装，需要其他的安装方法</a:t>
            </a:r>
            <a:endParaRPr lang="en-US" altLang="zh-CN" dirty="0"/>
          </a:p>
          <a:p>
            <a:endParaRPr lang="en-US" altLang="zh-CN" dirty="0"/>
          </a:p>
          <a:p>
            <a:r>
              <a:rPr lang="en-US" altLang="zh-CN" dirty="0"/>
              <a:t>pip </a:t>
            </a:r>
            <a:r>
              <a:rPr lang="zh-CN" altLang="en-US" dirty="0"/>
              <a:t>工具与操作系统也有关系，在</a:t>
            </a:r>
            <a:r>
              <a:rPr lang="en-US" altLang="zh-CN" dirty="0"/>
              <a:t>Mac OS X </a:t>
            </a:r>
            <a:r>
              <a:rPr lang="zh-CN" altLang="en-US" dirty="0"/>
              <a:t>和</a:t>
            </a:r>
            <a:r>
              <a:rPr lang="en-US" altLang="zh-CN" dirty="0"/>
              <a:t>Linux </a:t>
            </a:r>
            <a:r>
              <a:rPr lang="zh-CN" altLang="en-US" dirty="0"/>
              <a:t>等操作系统中，</a:t>
            </a:r>
            <a:r>
              <a:rPr lang="en-US" altLang="zh-CN" dirty="0"/>
              <a:t>pip </a:t>
            </a:r>
            <a:r>
              <a:rPr lang="zh-CN" altLang="en-US" dirty="0"/>
              <a:t>工具几乎可以安装任何</a:t>
            </a:r>
            <a:r>
              <a:rPr lang="en-US" altLang="zh-CN" dirty="0"/>
              <a:t>Python </a:t>
            </a:r>
            <a:r>
              <a:rPr lang="zh-CN" altLang="en-US" dirty="0"/>
              <a:t>第三方库，在</a:t>
            </a:r>
            <a:r>
              <a:rPr lang="en-US" altLang="zh-CN" dirty="0"/>
              <a:t>Windows </a:t>
            </a:r>
            <a:r>
              <a:rPr lang="zh-CN" altLang="en-US" dirty="0"/>
              <a:t>操作系统中，有一些第三方库需要用其他方式安装</a:t>
            </a:r>
          </a:p>
        </p:txBody>
      </p:sp>
    </p:spTree>
    <p:extLst>
      <p:ext uri="{BB962C8B-B14F-4D97-AF65-F5344CB8AC3E}">
        <p14:creationId xmlns:p14="http://schemas.microsoft.com/office/powerpoint/2010/main" val="2702372137"/>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zh-CN" altLang="en-US" dirty="0"/>
              <a:t>自定义安装</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zh-CN" altLang="en-US" dirty="0"/>
              <a:t>自定义安装：按照第三方库提供的步骤和方式安装。第三方库都有主页用于维护库的代码和文档。例如：</a:t>
            </a:r>
            <a:r>
              <a:rPr lang="en-US" altLang="zh-CN" dirty="0" err="1"/>
              <a:t>numpy</a:t>
            </a:r>
            <a:r>
              <a:rPr lang="en-US" altLang="zh-CN" dirty="0"/>
              <a:t> </a:t>
            </a:r>
            <a:r>
              <a:rPr lang="zh-CN" altLang="en-US" dirty="0"/>
              <a:t>库的官方主页是： </a:t>
            </a:r>
            <a:r>
              <a:rPr lang="en-US" altLang="zh-CN" dirty="0">
                <a:hlinkClick r:id="rId2"/>
              </a:rPr>
              <a:t>http://www.numpy.org/</a:t>
            </a:r>
            <a:endParaRPr lang="en-US" altLang="zh-CN" dirty="0"/>
          </a:p>
          <a:p>
            <a:endParaRPr lang="en-US" altLang="zh-CN" dirty="0"/>
          </a:p>
          <a:p>
            <a:r>
              <a:rPr lang="zh-CN" altLang="en-US" dirty="0"/>
              <a:t>浏览该网页找到下载链接，如下：</a:t>
            </a:r>
            <a:r>
              <a:rPr lang="en-US" altLang="zh-CN" dirty="0">
                <a:hlinkClick r:id="rId3"/>
              </a:rPr>
              <a:t>http://www.scipy.org/scipylib/download.html</a:t>
            </a:r>
            <a:endParaRPr lang="en-US" altLang="zh-CN" dirty="0"/>
          </a:p>
          <a:p>
            <a:endParaRPr lang="en-US" altLang="zh-CN" dirty="0"/>
          </a:p>
          <a:p>
            <a:r>
              <a:rPr lang="zh-CN" altLang="en-US" dirty="0"/>
              <a:t>根据指示步骤安装。自定义安装一般适合在</a:t>
            </a:r>
            <a:r>
              <a:rPr lang="en-US" altLang="zh-CN" dirty="0"/>
              <a:t>pip</a:t>
            </a:r>
            <a:r>
              <a:rPr lang="zh-CN" altLang="en-US" dirty="0"/>
              <a:t>中尚无登记或安装失败的。</a:t>
            </a:r>
          </a:p>
        </p:txBody>
      </p:sp>
    </p:spTree>
    <p:extLst>
      <p:ext uri="{BB962C8B-B14F-4D97-AF65-F5344CB8AC3E}">
        <p14:creationId xmlns:p14="http://schemas.microsoft.com/office/powerpoint/2010/main" val="2976487522"/>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zh-CN" altLang="en-US" dirty="0"/>
              <a:t>文件安装</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normAutofit/>
          </a:bodyPr>
          <a:lstStyle/>
          <a:p>
            <a:r>
              <a:rPr lang="zh-CN" altLang="en-US" dirty="0"/>
              <a:t>某些第三方库仅提供源代码，通过</a:t>
            </a:r>
            <a:r>
              <a:rPr lang="en-US" altLang="zh-CN" dirty="0"/>
              <a:t>pip</a:t>
            </a:r>
            <a:r>
              <a:rPr lang="zh-CN" altLang="en-US" dirty="0"/>
              <a:t>下载文件后无法在</a:t>
            </a:r>
            <a:r>
              <a:rPr lang="en-US" altLang="zh-CN" dirty="0"/>
              <a:t>Windows</a:t>
            </a:r>
            <a:r>
              <a:rPr lang="zh-CN" altLang="en-US" dirty="0"/>
              <a:t>系统编译安装，导致安装失败。在</a:t>
            </a:r>
            <a:r>
              <a:rPr lang="en-US" altLang="zh-CN" dirty="0"/>
              <a:t>Windows </a:t>
            </a:r>
            <a:r>
              <a:rPr lang="zh-CN" altLang="en-US" dirty="0"/>
              <a:t>平台下遇到的无法安装第三方库的问题大多属于这类。</a:t>
            </a:r>
            <a:endParaRPr lang="en-US" altLang="zh-CN" dirty="0"/>
          </a:p>
          <a:p>
            <a:endParaRPr lang="en-US" altLang="zh-CN" dirty="0"/>
          </a:p>
          <a:p>
            <a:r>
              <a:rPr lang="zh-CN" altLang="en-US" dirty="0"/>
              <a:t>为了解决这类问题，美国加州大学尔湾分校提供了一个页面，帮助用户获得</a:t>
            </a:r>
            <a:r>
              <a:rPr lang="en-US" altLang="zh-CN" dirty="0"/>
              <a:t>Windows </a:t>
            </a:r>
            <a:r>
              <a:rPr lang="zh-CN" altLang="en-US" dirty="0"/>
              <a:t>可直接安装的第三方库文件，链接地址如下：</a:t>
            </a:r>
            <a:r>
              <a:rPr lang="en-US" altLang="zh-CN" dirty="0">
                <a:hlinkClick r:id="rId2"/>
              </a:rPr>
              <a:t>http://www.lfd.uci.edu/~gohlke/pythonlibs/</a:t>
            </a:r>
            <a:endParaRPr lang="en-US" altLang="zh-CN" dirty="0"/>
          </a:p>
          <a:p>
            <a:endParaRPr lang="en-US" altLang="zh-CN" dirty="0"/>
          </a:p>
          <a:p>
            <a:r>
              <a:rPr lang="zh-CN" altLang="en-US" dirty="0"/>
              <a:t>该地址列出了一批在</a:t>
            </a:r>
            <a:r>
              <a:rPr lang="en-US" altLang="zh-CN" dirty="0"/>
              <a:t>pip </a:t>
            </a:r>
            <a:r>
              <a:rPr lang="zh-CN" altLang="en-US" dirty="0"/>
              <a:t>安装中可能出现问题的第三方库。</a:t>
            </a:r>
          </a:p>
        </p:txBody>
      </p:sp>
    </p:spTree>
    <p:extLst>
      <p:ext uri="{BB962C8B-B14F-4D97-AF65-F5344CB8AC3E}">
        <p14:creationId xmlns:p14="http://schemas.microsoft.com/office/powerpoint/2010/main" val="3667957850"/>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zh-CN" altLang="en-US" dirty="0"/>
              <a:t>文件安装</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zh-CN" altLang="en-US" dirty="0"/>
              <a:t>以</a:t>
            </a:r>
            <a:r>
              <a:rPr lang="en-US" altLang="zh-CN" dirty="0" err="1"/>
              <a:t>scipy</a:t>
            </a:r>
            <a:r>
              <a:rPr lang="en-US" altLang="zh-CN" dirty="0"/>
              <a:t> </a:t>
            </a:r>
            <a:r>
              <a:rPr lang="zh-CN" altLang="en-US" dirty="0"/>
              <a:t>为例，首先在页面中找到</a:t>
            </a:r>
            <a:r>
              <a:rPr lang="en-US" altLang="zh-CN" dirty="0" err="1"/>
              <a:t>scipy</a:t>
            </a:r>
            <a:r>
              <a:rPr lang="en-US" altLang="zh-CN" dirty="0"/>
              <a:t> </a:t>
            </a:r>
            <a:r>
              <a:rPr lang="zh-CN" altLang="en-US" dirty="0"/>
              <a:t>库对应的内容</a:t>
            </a:r>
            <a:endParaRPr lang="en-US" altLang="zh-CN" dirty="0"/>
          </a:p>
          <a:p>
            <a:r>
              <a:rPr lang="zh-CN" altLang="en-US" dirty="0"/>
              <a:t>选择其中的</a:t>
            </a:r>
            <a:r>
              <a:rPr lang="en-US" altLang="zh-CN" dirty="0"/>
              <a:t>.</a:t>
            </a:r>
            <a:r>
              <a:rPr lang="en-US" altLang="zh-CN" dirty="0" err="1"/>
              <a:t>whl</a:t>
            </a:r>
            <a:r>
              <a:rPr lang="en-US" altLang="zh-CN" dirty="0"/>
              <a:t> </a:t>
            </a:r>
            <a:r>
              <a:rPr lang="zh-CN" altLang="en-US" dirty="0"/>
              <a:t>文件下载，例如适用于</a:t>
            </a:r>
            <a:r>
              <a:rPr lang="en-US" altLang="zh-CN" dirty="0"/>
              <a:t>Python 3.8 </a:t>
            </a:r>
            <a:r>
              <a:rPr lang="zh-CN" altLang="en-US" dirty="0"/>
              <a:t>版本解释器和</a:t>
            </a:r>
            <a:r>
              <a:rPr lang="en-US" altLang="zh-CN" dirty="0"/>
              <a:t>32 </a:t>
            </a:r>
            <a:r>
              <a:rPr lang="zh-CN" altLang="en-US" dirty="0"/>
              <a:t>位系统的对应文件：</a:t>
            </a:r>
            <a:r>
              <a:rPr lang="en-US" altLang="zh-CN" dirty="0"/>
              <a:t>scipy‑1.6.2‑cp38‑cp38‑win32.whl</a:t>
            </a:r>
          </a:p>
          <a:p>
            <a:r>
              <a:rPr lang="zh-CN" altLang="en-US" dirty="0"/>
              <a:t>用</a:t>
            </a:r>
            <a:r>
              <a:rPr lang="en-US" altLang="zh-CN" dirty="0"/>
              <a:t>pip </a:t>
            </a:r>
            <a:r>
              <a:rPr lang="zh-CN" altLang="en-US" dirty="0"/>
              <a:t>命令安装该文件</a:t>
            </a:r>
            <a:endParaRPr lang="en-US" altLang="zh-CN" dirty="0"/>
          </a:p>
          <a:p>
            <a:pPr marL="0" indent="0" algn="ctr">
              <a:buNone/>
            </a:pPr>
            <a:r>
              <a:rPr lang="en-US" altLang="zh-CN" i="1" dirty="0"/>
              <a:t>pip install scipy‑1.6.2‑cp38‑cp38‑win32.whl</a:t>
            </a:r>
          </a:p>
          <a:p>
            <a:r>
              <a:rPr lang="en-US" altLang="zh-CN" dirty="0"/>
              <a:t>.</a:t>
            </a:r>
            <a:r>
              <a:rPr lang="en-US" altLang="zh-CN" dirty="0" err="1"/>
              <a:t>whl</a:t>
            </a:r>
            <a:r>
              <a:rPr lang="en-US" altLang="zh-CN" dirty="0"/>
              <a:t> </a:t>
            </a:r>
            <a:r>
              <a:rPr lang="zh-CN" altLang="en-US" dirty="0"/>
              <a:t>是</a:t>
            </a:r>
            <a:r>
              <a:rPr lang="en-US" altLang="zh-CN" dirty="0"/>
              <a:t>Python </a:t>
            </a:r>
            <a:r>
              <a:rPr lang="zh-CN" altLang="en-US" dirty="0"/>
              <a:t>库的一种打包格式，用于通过</a:t>
            </a:r>
            <a:r>
              <a:rPr lang="en-US" altLang="zh-CN" dirty="0"/>
              <a:t>pip</a:t>
            </a:r>
            <a:r>
              <a:rPr lang="zh-CN" altLang="en-US" dirty="0"/>
              <a:t>进行安装，相当于</a:t>
            </a:r>
            <a:r>
              <a:rPr lang="en-US" altLang="zh-CN" dirty="0"/>
              <a:t>Python </a:t>
            </a:r>
            <a:r>
              <a:rPr lang="zh-CN" altLang="en-US" dirty="0"/>
              <a:t>库的安装包文件。</a:t>
            </a:r>
            <a:endParaRPr lang="en-US" altLang="zh-CN" dirty="0"/>
          </a:p>
          <a:p>
            <a:r>
              <a:rPr lang="en-US" altLang="zh-CN" dirty="0"/>
              <a:t>.</a:t>
            </a:r>
            <a:r>
              <a:rPr lang="en-US" altLang="zh-CN" dirty="0" err="1"/>
              <a:t>whl</a:t>
            </a:r>
            <a:r>
              <a:rPr lang="en-US" altLang="zh-CN" dirty="0"/>
              <a:t> </a:t>
            </a:r>
            <a:r>
              <a:rPr lang="zh-CN" altLang="en-US" dirty="0"/>
              <a:t>文件本质上是一个压缩格式文件，可以通过变化扩展名为</a:t>
            </a:r>
            <a:r>
              <a:rPr lang="en-US" altLang="zh-CN" dirty="0"/>
              <a:t>.zip</a:t>
            </a:r>
            <a:r>
              <a:rPr lang="zh-CN" altLang="en-US" dirty="0"/>
              <a:t>查看其中内容。</a:t>
            </a:r>
          </a:p>
        </p:txBody>
      </p:sp>
    </p:spTree>
    <p:extLst>
      <p:ext uri="{BB962C8B-B14F-4D97-AF65-F5344CB8AC3E}">
        <p14:creationId xmlns:p14="http://schemas.microsoft.com/office/powerpoint/2010/main" val="2431031690"/>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541041" y="2735706"/>
            <a:ext cx="2697829" cy="615553"/>
          </a:xfrm>
          <a:prstGeom prst="rect">
            <a:avLst/>
          </a:prstGeom>
          <a:noFill/>
        </p:spPr>
        <p:txBody>
          <a:bodyPr wrap="square" lIns="0" tIns="0" rIns="0" bIns="0" rtlCol="0">
            <a:spAutoFit/>
          </a:bodyPr>
          <a:lstStyle/>
          <a:p>
            <a:pPr algn="ctr"/>
            <a:r>
              <a:rPr lang="en-US" altLang="zh-CN" sz="2000" dirty="0">
                <a:solidFill>
                  <a:schemeClr val="bg1"/>
                </a:solidFill>
                <a:latin typeface="微软雅黑" pitchFamily="34" charset="-122"/>
                <a:ea typeface="微软雅黑" pitchFamily="34" charset="-122"/>
              </a:rPr>
              <a:t>Python AI</a:t>
            </a:r>
          </a:p>
          <a:p>
            <a:pPr algn="ctr"/>
            <a:r>
              <a:rPr lang="en-US" altLang="zh-CN" sz="2000" dirty="0" err="1">
                <a:solidFill>
                  <a:schemeClr val="bg1"/>
                </a:solidFill>
                <a:latin typeface="微软雅黑" pitchFamily="34" charset="-122"/>
                <a:ea typeface="微软雅黑" pitchFamily="34" charset="-122"/>
              </a:rPr>
              <a:t>Numpy</a:t>
            </a:r>
            <a:r>
              <a:rPr lang="zh-CN" altLang="en-US" sz="2000" dirty="0">
                <a:solidFill>
                  <a:schemeClr val="bg1"/>
                </a:solidFill>
                <a:latin typeface="微软雅黑" pitchFamily="34" charset="-122"/>
                <a:ea typeface="微软雅黑" pitchFamily="34" charset="-122"/>
              </a:rPr>
              <a:t>与科学计算</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705403"/>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第三方库安装</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en-US" altLang="zh-CN" b="1" dirty="0" err="1">
                <a:latin typeface="微软雅黑" panose="020B0503020204020204" pitchFamily="34" charset="-122"/>
                <a:ea typeface="微软雅黑" panose="020B0503020204020204" pitchFamily="34" charset="-122"/>
              </a:rPr>
              <a:t>numpy</a:t>
            </a:r>
            <a:r>
              <a:rPr lang="zh-CN" altLang="en-US" b="1" dirty="0">
                <a:latin typeface="微软雅黑" panose="020B0503020204020204" pitchFamily="34" charset="-122"/>
                <a:ea typeface="微软雅黑" panose="020B0503020204020204" pitchFamily="34" charset="-122"/>
              </a:rPr>
              <a:t>库</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线性回归</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38345034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zh-CN" altLang="en-US" dirty="0"/>
              <a:t>科学计算：矩阵</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zh-CN" altLang="en-US" dirty="0"/>
              <a:t>科学计算是解决科学和工程中的数学问题利用计算机进行的数值计算</a:t>
            </a:r>
            <a:endParaRPr lang="en-US" altLang="zh-CN" dirty="0"/>
          </a:p>
          <a:p>
            <a:r>
              <a:rPr lang="zh-CN" altLang="en-US" dirty="0"/>
              <a:t>组织数据是运算的基础，也是将客观世界数字化的必要手段</a:t>
            </a:r>
            <a:endParaRPr lang="en-US" altLang="zh-CN" dirty="0"/>
          </a:p>
          <a:p>
            <a:r>
              <a:rPr lang="zh-CN" altLang="en-US" dirty="0"/>
              <a:t>科学计算以矩阵而不是单一数值为基础，增加了计算密度，能够表达更为复杂的数据运算逻辑</a:t>
            </a:r>
            <a:endParaRPr lang="en-US" altLang="zh-CN" dirty="0"/>
          </a:p>
          <a:p>
            <a:endParaRPr lang="zh-CN" altLang="en-US" dirty="0"/>
          </a:p>
          <a:p>
            <a:r>
              <a:rPr lang="zh-CN" altLang="en-US" dirty="0"/>
              <a:t>数学的矩阵（</a:t>
            </a:r>
            <a:r>
              <a:rPr lang="en-US" altLang="zh-CN" dirty="0"/>
              <a:t>Matrix</a:t>
            </a:r>
            <a:r>
              <a:rPr lang="zh-CN" altLang="en-US" dirty="0"/>
              <a:t>）是一个按照长方阵列排列的复数或实数集合</a:t>
            </a:r>
          </a:p>
          <a:p>
            <a:r>
              <a:rPr lang="zh-CN" altLang="en-US" dirty="0"/>
              <a:t>矩阵有维度概念，一维矩阵是线性的，类似于列表，二维矩阵是表格状的二维数组</a:t>
            </a:r>
          </a:p>
          <a:p>
            <a:endParaRPr lang="zh-CN" altLang="en-US" dirty="0"/>
          </a:p>
          <a:p>
            <a:endParaRPr lang="zh-CN" altLang="en-US" dirty="0"/>
          </a:p>
        </p:txBody>
      </p:sp>
    </p:spTree>
    <p:extLst>
      <p:ext uri="{BB962C8B-B14F-4D97-AF65-F5344CB8AC3E}">
        <p14:creationId xmlns:p14="http://schemas.microsoft.com/office/powerpoint/2010/main" val="2319383744"/>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库概述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a:t>Python </a:t>
            </a:r>
            <a:r>
              <a:rPr lang="zh-CN" altLang="en-US" dirty="0"/>
              <a:t>标准库中提供了一个</a:t>
            </a:r>
            <a:r>
              <a:rPr lang="en-US" altLang="zh-CN" dirty="0"/>
              <a:t>array </a:t>
            </a:r>
            <a:r>
              <a:rPr lang="zh-CN" altLang="en-US" dirty="0"/>
              <a:t>类型，用于保存数组类型数据，但这个类型不支持多维数据，处理函数也不够丰富，不适合用于做数值运算。</a:t>
            </a:r>
          </a:p>
          <a:p>
            <a:r>
              <a:rPr lang="en-US" altLang="zh-CN" dirty="0" err="1"/>
              <a:t>numpy</a:t>
            </a:r>
            <a:r>
              <a:rPr lang="en-US" altLang="zh-CN" dirty="0"/>
              <a:t> </a:t>
            </a:r>
            <a:r>
              <a:rPr lang="zh-CN" altLang="en-US" dirty="0"/>
              <a:t>是用于处理含有同种元素的多维数组运算的第三方库。</a:t>
            </a:r>
            <a:endParaRPr lang="en-US" altLang="zh-CN" dirty="0"/>
          </a:p>
          <a:p>
            <a:r>
              <a:rPr lang="en-US" altLang="zh-CN" dirty="0" err="1"/>
              <a:t>numpy</a:t>
            </a:r>
            <a:r>
              <a:rPr lang="en-US" altLang="zh-CN" dirty="0"/>
              <a:t> </a:t>
            </a:r>
            <a:r>
              <a:rPr lang="zh-CN" altLang="en-US" dirty="0"/>
              <a:t>已经成为了</a:t>
            </a:r>
            <a:r>
              <a:rPr lang="en-US" altLang="zh-CN" dirty="0"/>
              <a:t>Python</a:t>
            </a:r>
            <a:r>
              <a:rPr lang="zh-CN" altLang="en-US" dirty="0"/>
              <a:t>科学计算事实上的标准库。</a:t>
            </a:r>
          </a:p>
          <a:p>
            <a:endParaRPr lang="zh-CN" altLang="en-US" dirty="0"/>
          </a:p>
        </p:txBody>
      </p:sp>
    </p:spTree>
    <p:extLst>
      <p:ext uri="{BB962C8B-B14F-4D97-AF65-F5344CB8AC3E}">
        <p14:creationId xmlns:p14="http://schemas.microsoft.com/office/powerpoint/2010/main" val="2504560766"/>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6527-4ABA-A24E-AAF6-FDB3FAFBD91A}"/>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37BA0B90-6BE4-D94B-961A-9BB4C20D0CFB}"/>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1</a:t>
            </a:r>
            <a:r>
              <a:rPr lang="zh-CN" altLang="en-US" dirty="0"/>
              <a:t>：使用</a:t>
            </a:r>
            <a:r>
              <a:rPr lang="en-US" altLang="zh-CN" dirty="0"/>
              <a:t>requests</a:t>
            </a:r>
            <a:r>
              <a:rPr lang="zh-CN" altLang="en-US" dirty="0"/>
              <a:t>库获取</a:t>
            </a:r>
            <a:r>
              <a:rPr lang="en-US" altLang="zh-CN" dirty="0"/>
              <a:t>HTML</a:t>
            </a:r>
            <a:r>
              <a:rPr lang="zh-CN" altLang="en-US" dirty="0"/>
              <a:t>文档资源</a:t>
            </a:r>
            <a:endParaRPr lang="en-US" altLang="zh-CN" dirty="0"/>
          </a:p>
          <a:p>
            <a:pPr lvl="1"/>
            <a:endParaRPr lang="en-US" dirty="0"/>
          </a:p>
          <a:p>
            <a:pPr lvl="1"/>
            <a:endParaRPr lang="en-US" dirty="0"/>
          </a:p>
          <a:p>
            <a:pPr lvl="1"/>
            <a:endParaRPr lang="en-US" dirty="0"/>
          </a:p>
          <a:p>
            <a:pPr lvl="1"/>
            <a:endParaRPr lang="en-US" dirty="0"/>
          </a:p>
          <a:p>
            <a:pPr lvl="1"/>
            <a:r>
              <a:rPr lang="zh-CN" altLang="en-US" dirty="0"/>
              <a:t>步骤</a:t>
            </a:r>
            <a:r>
              <a:rPr lang="en-US" altLang="zh-CN" dirty="0"/>
              <a:t>2</a:t>
            </a:r>
            <a:r>
              <a:rPr lang="zh-CN" altLang="en-US" dirty="0"/>
              <a:t>：基于网页文本，构造一个</a:t>
            </a:r>
            <a:r>
              <a:rPr lang="en-US" altLang="zh-CN" dirty="0" err="1"/>
              <a:t>Beautifulsoup</a:t>
            </a:r>
            <a:r>
              <a:rPr lang="zh-CN" altLang="en-US" dirty="0"/>
              <a:t>对象</a:t>
            </a:r>
            <a:endParaRPr lang="en-US" altLang="zh-CN" dirty="0"/>
          </a:p>
          <a:p>
            <a:pPr lvl="1"/>
            <a:endParaRPr lang="en-CN" dirty="0"/>
          </a:p>
        </p:txBody>
      </p:sp>
      <p:pic>
        <p:nvPicPr>
          <p:cNvPr id="4" name="Picture 3">
            <a:extLst>
              <a:ext uri="{FF2B5EF4-FFF2-40B4-BE49-F238E27FC236}">
                <a16:creationId xmlns:a16="http://schemas.microsoft.com/office/drawing/2014/main" id="{6D73A5B0-489E-A445-9117-2D15245F2B0B}"/>
              </a:ext>
            </a:extLst>
          </p:cNvPr>
          <p:cNvPicPr>
            <a:picLocks noChangeAspect="1"/>
          </p:cNvPicPr>
          <p:nvPr/>
        </p:nvPicPr>
        <p:blipFill>
          <a:blip r:embed="rId2"/>
          <a:stretch>
            <a:fillRect/>
          </a:stretch>
        </p:blipFill>
        <p:spPr>
          <a:xfrm>
            <a:off x="683812" y="1613618"/>
            <a:ext cx="7665057" cy="958132"/>
          </a:xfrm>
          <a:prstGeom prst="rect">
            <a:avLst/>
          </a:prstGeom>
        </p:spPr>
      </p:pic>
      <p:pic>
        <p:nvPicPr>
          <p:cNvPr id="5" name="Picture 4">
            <a:extLst>
              <a:ext uri="{FF2B5EF4-FFF2-40B4-BE49-F238E27FC236}">
                <a16:creationId xmlns:a16="http://schemas.microsoft.com/office/drawing/2014/main" id="{E104076F-402B-034E-9DAD-242CF4442FA4}"/>
              </a:ext>
            </a:extLst>
          </p:cNvPr>
          <p:cNvPicPr>
            <a:picLocks noChangeAspect="1"/>
          </p:cNvPicPr>
          <p:nvPr/>
        </p:nvPicPr>
        <p:blipFill>
          <a:blip r:embed="rId3"/>
          <a:stretch>
            <a:fillRect/>
          </a:stretch>
        </p:blipFill>
        <p:spPr>
          <a:xfrm>
            <a:off x="1673707" y="3269035"/>
            <a:ext cx="5796585" cy="1055315"/>
          </a:xfrm>
          <a:prstGeom prst="rect">
            <a:avLst/>
          </a:prstGeom>
        </p:spPr>
      </p:pic>
    </p:spTree>
    <p:extLst>
      <p:ext uri="{BB962C8B-B14F-4D97-AF65-F5344CB8AC3E}">
        <p14:creationId xmlns:p14="http://schemas.microsoft.com/office/powerpoint/2010/main" val="3500278651"/>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库概述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err="1"/>
              <a:t>numpy</a:t>
            </a:r>
            <a:r>
              <a:rPr lang="zh-CN" altLang="en-US" dirty="0"/>
              <a:t>相比于</a:t>
            </a:r>
            <a:r>
              <a:rPr lang="en-US" altLang="zh-CN" dirty="0"/>
              <a:t>list</a:t>
            </a:r>
            <a:r>
              <a:rPr lang="zh-CN" altLang="en-US" dirty="0"/>
              <a:t>的优势：</a:t>
            </a:r>
            <a:endParaRPr lang="en-US" altLang="zh-CN" dirty="0"/>
          </a:p>
          <a:p>
            <a:pPr lvl="1"/>
            <a:r>
              <a:rPr lang="zh-CN" altLang="en-US" dirty="0"/>
              <a:t>内存效率高</a:t>
            </a:r>
            <a:endParaRPr lang="en-US" altLang="zh-CN" dirty="0"/>
          </a:p>
          <a:p>
            <a:pPr lvl="1"/>
            <a:r>
              <a:rPr lang="zh-CN" altLang="en-US" dirty="0"/>
              <a:t>使用更方便</a:t>
            </a:r>
            <a:endParaRPr lang="en-US" altLang="zh-CN" dirty="0"/>
          </a:p>
          <a:p>
            <a:pPr lvl="1"/>
            <a:r>
              <a:rPr lang="zh-CN" altLang="en-US" dirty="0"/>
              <a:t>内置了很多强大的功能：</a:t>
            </a:r>
            <a:r>
              <a:rPr lang="en-US" altLang="zh-CN" dirty="0"/>
              <a:t>FFT</a:t>
            </a:r>
            <a:r>
              <a:rPr lang="zh-CN" altLang="en-US" dirty="0"/>
              <a:t>、卷积、快速搜索、基本统计、线性代数、直方图等</a:t>
            </a:r>
            <a:endParaRPr lang="en-US" altLang="zh-CN" dirty="0"/>
          </a:p>
          <a:p>
            <a:pPr lvl="1"/>
            <a:r>
              <a:rPr lang="zh-CN" altLang="en-US" dirty="0"/>
              <a:t>速度更快</a:t>
            </a:r>
          </a:p>
        </p:txBody>
      </p:sp>
      <p:pic>
        <p:nvPicPr>
          <p:cNvPr id="4" name="图片 3">
            <a:extLst>
              <a:ext uri="{FF2B5EF4-FFF2-40B4-BE49-F238E27FC236}">
                <a16:creationId xmlns:a16="http://schemas.microsoft.com/office/drawing/2014/main" id="{BA6B2535-2F66-47BA-BD43-82BAC4C955A2}"/>
              </a:ext>
            </a:extLst>
          </p:cNvPr>
          <p:cNvPicPr>
            <a:picLocks noChangeAspect="1"/>
          </p:cNvPicPr>
          <p:nvPr/>
        </p:nvPicPr>
        <p:blipFill>
          <a:blip r:embed="rId2"/>
          <a:stretch>
            <a:fillRect/>
          </a:stretch>
        </p:blipFill>
        <p:spPr>
          <a:xfrm>
            <a:off x="1480362" y="2879685"/>
            <a:ext cx="6183276" cy="1731965"/>
          </a:xfrm>
          <a:prstGeom prst="rect">
            <a:avLst/>
          </a:prstGeom>
        </p:spPr>
      </p:pic>
    </p:spTree>
    <p:extLst>
      <p:ext uri="{BB962C8B-B14F-4D97-AF65-F5344CB8AC3E}">
        <p14:creationId xmlns:p14="http://schemas.microsoft.com/office/powerpoint/2010/main" val="2868310189"/>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库概述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normAutofit/>
          </a:bodyPr>
          <a:lstStyle/>
          <a:p>
            <a:r>
              <a:rPr lang="en-US" altLang="zh-CN" dirty="0" err="1"/>
              <a:t>numpy</a:t>
            </a:r>
            <a:r>
              <a:rPr lang="en-US" altLang="zh-CN" dirty="0"/>
              <a:t> </a:t>
            </a:r>
            <a:r>
              <a:rPr lang="zh-CN" altLang="en-US" dirty="0"/>
              <a:t>库处理的最基础数据类型是由同种元素构成的多维数组（</a:t>
            </a:r>
            <a:r>
              <a:rPr lang="en-US" altLang="zh-CN" dirty="0" err="1"/>
              <a:t>ndarray</a:t>
            </a:r>
            <a:r>
              <a:rPr lang="zh-CN" altLang="en-US" dirty="0"/>
              <a:t>），简称“数组”。</a:t>
            </a:r>
          </a:p>
          <a:p>
            <a:r>
              <a:rPr lang="zh-CN" altLang="en-US" dirty="0"/>
              <a:t>数组中所有元素的类型必须相同。</a:t>
            </a:r>
            <a:endParaRPr lang="en-US" altLang="zh-CN" dirty="0"/>
          </a:p>
          <a:p>
            <a:r>
              <a:rPr lang="zh-CN" altLang="en-US" dirty="0"/>
              <a:t>数组中元素可以用整数索引，序号从</a:t>
            </a:r>
            <a:r>
              <a:rPr lang="en-US" altLang="zh-CN" dirty="0"/>
              <a:t>0</a:t>
            </a:r>
            <a:r>
              <a:rPr lang="zh-CN" altLang="en-US" dirty="0"/>
              <a:t>开始。</a:t>
            </a:r>
            <a:r>
              <a:rPr lang="en-US" altLang="zh-CN" dirty="0" err="1"/>
              <a:t>ndarray</a:t>
            </a:r>
            <a:r>
              <a:rPr lang="en-US" altLang="zh-CN" dirty="0"/>
              <a:t> </a:t>
            </a:r>
            <a:r>
              <a:rPr lang="zh-CN" altLang="en-US" dirty="0"/>
              <a:t>类型的维度</a:t>
            </a:r>
            <a:r>
              <a:rPr lang="en-US" altLang="zh-CN" dirty="0"/>
              <a:t>(dimensions)</a:t>
            </a:r>
            <a:r>
              <a:rPr lang="zh-CN" altLang="en-US" dirty="0"/>
              <a:t>叫做轴</a:t>
            </a:r>
            <a:r>
              <a:rPr lang="en-US" altLang="zh-CN" dirty="0"/>
              <a:t>(axes)</a:t>
            </a:r>
            <a:r>
              <a:rPr lang="zh-CN" altLang="en-US" dirty="0"/>
              <a:t>。</a:t>
            </a:r>
            <a:endParaRPr lang="en-US" altLang="zh-CN" dirty="0"/>
          </a:p>
          <a:p>
            <a:r>
              <a:rPr lang="zh-CN" altLang="en-US" dirty="0"/>
              <a:t>由于</a:t>
            </a:r>
            <a:r>
              <a:rPr lang="en-US" altLang="zh-CN" dirty="0" err="1"/>
              <a:t>numpy</a:t>
            </a:r>
            <a:r>
              <a:rPr lang="zh-CN" altLang="en-US" dirty="0"/>
              <a:t>库中函数较多且命名容易与常用命名混淆，建议采用如下方式引用</a:t>
            </a:r>
            <a:r>
              <a:rPr lang="en-US" altLang="zh-CN" dirty="0" err="1"/>
              <a:t>numpy</a:t>
            </a:r>
            <a:r>
              <a:rPr lang="en-US" altLang="zh-CN" dirty="0"/>
              <a:t> </a:t>
            </a:r>
            <a:r>
              <a:rPr lang="zh-CN" altLang="en-US" dirty="0"/>
              <a:t>库：</a:t>
            </a:r>
          </a:p>
          <a:p>
            <a:pPr marL="0" indent="0">
              <a:buNone/>
            </a:pPr>
            <a:r>
              <a:rPr lang="en-US" altLang="zh-CN" i="1" dirty="0"/>
              <a:t>                                    import </a:t>
            </a:r>
            <a:r>
              <a:rPr lang="en-US" altLang="zh-CN" i="1" dirty="0" err="1"/>
              <a:t>numpy</a:t>
            </a:r>
            <a:r>
              <a:rPr lang="en-US" altLang="zh-CN" i="1" dirty="0"/>
              <a:t> as np</a:t>
            </a:r>
          </a:p>
          <a:p>
            <a:pPr lvl="1"/>
            <a:r>
              <a:rPr lang="zh-CN" altLang="en-US" dirty="0"/>
              <a:t>其中，</a:t>
            </a:r>
            <a:r>
              <a:rPr lang="en-US" altLang="zh-CN" dirty="0"/>
              <a:t>as </a:t>
            </a:r>
            <a:r>
              <a:rPr lang="zh-CN" altLang="en-US" dirty="0"/>
              <a:t>保留字与</a:t>
            </a:r>
            <a:r>
              <a:rPr lang="en-US" altLang="zh-CN" dirty="0"/>
              <a:t>import </a:t>
            </a:r>
            <a:r>
              <a:rPr lang="zh-CN" altLang="en-US" dirty="0"/>
              <a:t>一起使用能够改变后续代码中库的命名空间，有助于提高代码可读性。</a:t>
            </a:r>
            <a:endParaRPr lang="en-US" altLang="zh-CN" dirty="0"/>
          </a:p>
          <a:p>
            <a:pPr lvl="1"/>
            <a:r>
              <a:rPr lang="zh-CN" altLang="en-US" dirty="0"/>
              <a:t>在程序的后续部分中，</a:t>
            </a:r>
            <a:r>
              <a:rPr lang="en-US" altLang="zh-CN" dirty="0"/>
              <a:t>np </a:t>
            </a:r>
            <a:r>
              <a:rPr lang="zh-CN" altLang="en-US" dirty="0"/>
              <a:t>代替</a:t>
            </a:r>
            <a:r>
              <a:rPr lang="en-US" altLang="zh-CN" dirty="0" err="1"/>
              <a:t>numpy</a:t>
            </a:r>
            <a:r>
              <a:rPr lang="zh-CN" altLang="en-US" dirty="0"/>
              <a:t>。</a:t>
            </a:r>
          </a:p>
        </p:txBody>
      </p:sp>
    </p:spTree>
    <p:extLst>
      <p:ext uri="{BB962C8B-B14F-4D97-AF65-F5344CB8AC3E}">
        <p14:creationId xmlns:p14="http://schemas.microsoft.com/office/powerpoint/2010/main" val="2067977357"/>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库数组创建</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endParaRPr lang="zh-CN" altLang="en-US" dirty="0"/>
          </a:p>
        </p:txBody>
      </p:sp>
      <p:pic>
        <p:nvPicPr>
          <p:cNvPr id="5" name="图片 4">
            <a:extLst>
              <a:ext uri="{FF2B5EF4-FFF2-40B4-BE49-F238E27FC236}">
                <a16:creationId xmlns:a16="http://schemas.microsoft.com/office/drawing/2014/main" id="{8324DA1B-5074-4B98-B6E8-C1213CC2DDDF}"/>
              </a:ext>
            </a:extLst>
          </p:cNvPr>
          <p:cNvPicPr>
            <a:picLocks noChangeAspect="1"/>
          </p:cNvPicPr>
          <p:nvPr/>
        </p:nvPicPr>
        <p:blipFill>
          <a:blip r:embed="rId2"/>
          <a:stretch>
            <a:fillRect/>
          </a:stretch>
        </p:blipFill>
        <p:spPr>
          <a:xfrm>
            <a:off x="830911" y="1174323"/>
            <a:ext cx="7482177" cy="3489681"/>
          </a:xfrm>
          <a:prstGeom prst="rect">
            <a:avLst/>
          </a:prstGeom>
        </p:spPr>
      </p:pic>
    </p:spTree>
    <p:extLst>
      <p:ext uri="{BB962C8B-B14F-4D97-AF65-F5344CB8AC3E}">
        <p14:creationId xmlns:p14="http://schemas.microsoft.com/office/powerpoint/2010/main" val="1436866310"/>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库数组创建</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数组创建</a:t>
            </a:r>
          </a:p>
        </p:txBody>
      </p:sp>
      <p:pic>
        <p:nvPicPr>
          <p:cNvPr id="6" name="图片 5">
            <a:extLst>
              <a:ext uri="{FF2B5EF4-FFF2-40B4-BE49-F238E27FC236}">
                <a16:creationId xmlns:a16="http://schemas.microsoft.com/office/drawing/2014/main" id="{71738245-8B1A-4823-9356-0BAEEE902B11}"/>
              </a:ext>
            </a:extLst>
          </p:cNvPr>
          <p:cNvPicPr>
            <a:picLocks noChangeAspect="1"/>
          </p:cNvPicPr>
          <p:nvPr/>
        </p:nvPicPr>
        <p:blipFill>
          <a:blip r:embed="rId2"/>
          <a:stretch>
            <a:fillRect/>
          </a:stretch>
        </p:blipFill>
        <p:spPr>
          <a:xfrm>
            <a:off x="598335" y="1713985"/>
            <a:ext cx="7947330" cy="2147329"/>
          </a:xfrm>
          <a:prstGeom prst="rect">
            <a:avLst/>
          </a:prstGeom>
        </p:spPr>
      </p:pic>
    </p:spTree>
    <p:extLst>
      <p:ext uri="{BB962C8B-B14F-4D97-AF65-F5344CB8AC3E}">
        <p14:creationId xmlns:p14="http://schemas.microsoft.com/office/powerpoint/2010/main" val="4047782033"/>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库数组属性</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endParaRPr lang="zh-CN" altLang="en-US" dirty="0"/>
          </a:p>
        </p:txBody>
      </p:sp>
      <p:pic>
        <p:nvPicPr>
          <p:cNvPr id="4" name="图片 3">
            <a:extLst>
              <a:ext uri="{FF2B5EF4-FFF2-40B4-BE49-F238E27FC236}">
                <a16:creationId xmlns:a16="http://schemas.microsoft.com/office/drawing/2014/main" id="{A17C87FC-64FD-4F26-A42B-60F959F27254}"/>
              </a:ext>
            </a:extLst>
          </p:cNvPr>
          <p:cNvPicPr>
            <a:picLocks noChangeAspect="1"/>
          </p:cNvPicPr>
          <p:nvPr/>
        </p:nvPicPr>
        <p:blipFill>
          <a:blip r:embed="rId2"/>
          <a:stretch>
            <a:fillRect/>
          </a:stretch>
        </p:blipFill>
        <p:spPr>
          <a:xfrm>
            <a:off x="791155" y="1173134"/>
            <a:ext cx="7561690" cy="3540488"/>
          </a:xfrm>
          <a:prstGeom prst="rect">
            <a:avLst/>
          </a:prstGeom>
        </p:spPr>
      </p:pic>
    </p:spTree>
    <p:extLst>
      <p:ext uri="{BB962C8B-B14F-4D97-AF65-F5344CB8AC3E}">
        <p14:creationId xmlns:p14="http://schemas.microsoft.com/office/powerpoint/2010/main" val="3511182295"/>
      </p:ext>
    </p:extLst>
  </p:cSld>
  <p:clrMapOvr>
    <a:masterClrMapping/>
  </p:clrMapOvr>
  <p:transition spd="slow">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库数组属性</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数组属性</a:t>
            </a:r>
          </a:p>
        </p:txBody>
      </p:sp>
      <p:pic>
        <p:nvPicPr>
          <p:cNvPr id="6" name="图片 5">
            <a:extLst>
              <a:ext uri="{FF2B5EF4-FFF2-40B4-BE49-F238E27FC236}">
                <a16:creationId xmlns:a16="http://schemas.microsoft.com/office/drawing/2014/main" id="{2DD511BA-F346-4278-BE6D-950D5495492F}"/>
              </a:ext>
            </a:extLst>
          </p:cNvPr>
          <p:cNvPicPr>
            <a:picLocks noChangeAspect="1"/>
          </p:cNvPicPr>
          <p:nvPr/>
        </p:nvPicPr>
        <p:blipFill>
          <a:blip r:embed="rId2"/>
          <a:stretch>
            <a:fillRect/>
          </a:stretch>
        </p:blipFill>
        <p:spPr>
          <a:xfrm>
            <a:off x="2685017" y="926785"/>
            <a:ext cx="3491691" cy="3829365"/>
          </a:xfrm>
          <a:prstGeom prst="rect">
            <a:avLst/>
          </a:prstGeom>
        </p:spPr>
      </p:pic>
    </p:spTree>
    <p:extLst>
      <p:ext uri="{BB962C8B-B14F-4D97-AF65-F5344CB8AC3E}">
        <p14:creationId xmlns:p14="http://schemas.microsoft.com/office/powerpoint/2010/main" val="2598410793"/>
      </p:ext>
    </p:extLst>
  </p:cSld>
  <p:clrMapOvr>
    <a:masterClrMapping/>
  </p:clrMapOvr>
  <p:transition spd="slow">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库数组形态操作方法</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数组是</a:t>
            </a:r>
            <a:r>
              <a:rPr lang="en-US" altLang="zh-CN" dirty="0" err="1"/>
              <a:t>ndarray</a:t>
            </a:r>
            <a:r>
              <a:rPr lang="zh-CN" altLang="en-US" dirty="0"/>
              <a:t>类型对象，可以采用</a:t>
            </a:r>
            <a:r>
              <a:rPr lang="en-US" altLang="zh-CN" dirty="0"/>
              <a:t>&lt;a&gt;.&lt;b&gt;()</a:t>
            </a:r>
            <a:r>
              <a:rPr lang="zh-CN" altLang="en-US" dirty="0"/>
              <a:t>方式调用一些方法。</a:t>
            </a:r>
            <a:endParaRPr lang="en-US" altLang="zh-CN" dirty="0"/>
          </a:p>
          <a:p>
            <a:r>
              <a:rPr lang="zh-CN" altLang="en-US" dirty="0"/>
              <a:t>改变数组基础形态的操作方法：例如改变和调换数组维度等。</a:t>
            </a:r>
            <a:endParaRPr lang="en-US" altLang="zh-CN" dirty="0"/>
          </a:p>
          <a:p>
            <a:r>
              <a:rPr lang="en-US" altLang="zh-CN" dirty="0" err="1"/>
              <a:t>np.flatten</a:t>
            </a:r>
            <a:r>
              <a:rPr lang="en-US" altLang="zh-CN" dirty="0"/>
              <a:t>()</a:t>
            </a:r>
            <a:r>
              <a:rPr lang="zh-CN" altLang="en-US" dirty="0"/>
              <a:t>函数用于数组降维，相当于平铺数组中数据，该功能在矩阵运算及图像处理中用处很大。</a:t>
            </a:r>
          </a:p>
        </p:txBody>
      </p:sp>
      <p:pic>
        <p:nvPicPr>
          <p:cNvPr id="4" name="图片 3">
            <a:extLst>
              <a:ext uri="{FF2B5EF4-FFF2-40B4-BE49-F238E27FC236}">
                <a16:creationId xmlns:a16="http://schemas.microsoft.com/office/drawing/2014/main" id="{6C364E8B-4A14-4A5A-8994-DA3B03FAF90E}"/>
              </a:ext>
            </a:extLst>
          </p:cNvPr>
          <p:cNvPicPr>
            <a:picLocks noChangeAspect="1"/>
          </p:cNvPicPr>
          <p:nvPr/>
        </p:nvPicPr>
        <p:blipFill>
          <a:blip r:embed="rId2"/>
          <a:stretch>
            <a:fillRect/>
          </a:stretch>
        </p:blipFill>
        <p:spPr>
          <a:xfrm>
            <a:off x="997057" y="2187154"/>
            <a:ext cx="7149886" cy="2513175"/>
          </a:xfrm>
          <a:prstGeom prst="rect">
            <a:avLst/>
          </a:prstGeom>
        </p:spPr>
      </p:pic>
    </p:spTree>
    <p:extLst>
      <p:ext uri="{BB962C8B-B14F-4D97-AF65-F5344CB8AC3E}">
        <p14:creationId xmlns:p14="http://schemas.microsoft.com/office/powerpoint/2010/main" val="128897107"/>
      </p:ext>
    </p:extLst>
  </p:cSld>
  <p:clrMapOvr>
    <a:masterClrMapping/>
  </p:clrMapOvr>
  <p:transition spd="slow">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库数组形态操作方法</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endParaRPr lang="zh-CN" altLang="en-US" dirty="0"/>
          </a:p>
        </p:txBody>
      </p:sp>
      <p:pic>
        <p:nvPicPr>
          <p:cNvPr id="5" name="图片 4">
            <a:extLst>
              <a:ext uri="{FF2B5EF4-FFF2-40B4-BE49-F238E27FC236}">
                <a16:creationId xmlns:a16="http://schemas.microsoft.com/office/drawing/2014/main" id="{333C5E9B-EDCA-48CE-80D3-EE7790F96AF3}"/>
              </a:ext>
            </a:extLst>
          </p:cNvPr>
          <p:cNvPicPr>
            <a:picLocks noChangeAspect="1"/>
          </p:cNvPicPr>
          <p:nvPr/>
        </p:nvPicPr>
        <p:blipFill>
          <a:blip r:embed="rId2"/>
          <a:stretch>
            <a:fillRect/>
          </a:stretch>
        </p:blipFill>
        <p:spPr>
          <a:xfrm>
            <a:off x="1011588" y="1049252"/>
            <a:ext cx="6838550" cy="3628929"/>
          </a:xfrm>
          <a:prstGeom prst="rect">
            <a:avLst/>
          </a:prstGeom>
        </p:spPr>
      </p:pic>
    </p:spTree>
    <p:extLst>
      <p:ext uri="{BB962C8B-B14F-4D97-AF65-F5344CB8AC3E}">
        <p14:creationId xmlns:p14="http://schemas.microsoft.com/office/powerpoint/2010/main" val="2181976948"/>
      </p:ext>
    </p:extLst>
  </p:cSld>
  <p:clrMapOvr>
    <a:masterClrMapping/>
  </p:clrMapOvr>
  <p:transition spd="slow">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类的索引和切片方法</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数组切片得到的是原始数组的视图，所有修改都会直接反映到源数组。如果需要得到的</a:t>
            </a:r>
            <a:r>
              <a:rPr lang="en-US" altLang="zh-CN" dirty="0" err="1"/>
              <a:t>ndarray</a:t>
            </a:r>
            <a:r>
              <a:rPr lang="en-US" altLang="zh-CN" dirty="0"/>
              <a:t> </a:t>
            </a:r>
            <a:r>
              <a:rPr lang="zh-CN" altLang="en-US" dirty="0"/>
              <a:t>切片的一 份 副 本 ， 需 要 进 行 复 制 操 作 ， 比 如</a:t>
            </a:r>
            <a:r>
              <a:rPr lang="en-US" altLang="zh-CN" dirty="0" err="1"/>
              <a:t>arange</a:t>
            </a:r>
            <a:r>
              <a:rPr lang="en-US" altLang="zh-CN" dirty="0"/>
              <a:t>[5:8].copy()</a:t>
            </a:r>
            <a:endParaRPr lang="zh-CN" altLang="en-US" dirty="0"/>
          </a:p>
        </p:txBody>
      </p:sp>
      <p:pic>
        <p:nvPicPr>
          <p:cNvPr id="4" name="图片 3">
            <a:extLst>
              <a:ext uri="{FF2B5EF4-FFF2-40B4-BE49-F238E27FC236}">
                <a16:creationId xmlns:a16="http://schemas.microsoft.com/office/drawing/2014/main" id="{9D84B4DF-D3C2-40F0-BF8B-5056ED3A214B}"/>
              </a:ext>
            </a:extLst>
          </p:cNvPr>
          <p:cNvPicPr>
            <a:picLocks noChangeAspect="1"/>
          </p:cNvPicPr>
          <p:nvPr/>
        </p:nvPicPr>
        <p:blipFill>
          <a:blip r:embed="rId2"/>
          <a:stretch>
            <a:fillRect/>
          </a:stretch>
        </p:blipFill>
        <p:spPr>
          <a:xfrm>
            <a:off x="949703" y="2009090"/>
            <a:ext cx="7244593" cy="2520822"/>
          </a:xfrm>
          <a:prstGeom prst="rect">
            <a:avLst/>
          </a:prstGeom>
        </p:spPr>
      </p:pic>
    </p:spTree>
    <p:extLst>
      <p:ext uri="{BB962C8B-B14F-4D97-AF65-F5344CB8AC3E}">
        <p14:creationId xmlns:p14="http://schemas.microsoft.com/office/powerpoint/2010/main" val="499838028"/>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类的索引和切片方法</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endParaRPr lang="en-US" altLang="zh-CN" dirty="0"/>
          </a:p>
        </p:txBody>
      </p:sp>
      <p:pic>
        <p:nvPicPr>
          <p:cNvPr id="4" name="图片 3">
            <a:extLst>
              <a:ext uri="{FF2B5EF4-FFF2-40B4-BE49-F238E27FC236}">
                <a16:creationId xmlns:a16="http://schemas.microsoft.com/office/drawing/2014/main" id="{519DB7C1-37D6-4B7A-B33B-A80AFB5836F8}"/>
              </a:ext>
            </a:extLst>
          </p:cNvPr>
          <p:cNvPicPr>
            <a:picLocks noChangeAspect="1"/>
          </p:cNvPicPr>
          <p:nvPr/>
        </p:nvPicPr>
        <p:blipFill>
          <a:blip r:embed="rId2"/>
          <a:stretch>
            <a:fillRect/>
          </a:stretch>
        </p:blipFill>
        <p:spPr>
          <a:xfrm>
            <a:off x="2027335" y="1240466"/>
            <a:ext cx="5089330" cy="3253413"/>
          </a:xfrm>
          <a:prstGeom prst="rect">
            <a:avLst/>
          </a:prstGeom>
        </p:spPr>
      </p:pic>
    </p:spTree>
    <p:extLst>
      <p:ext uri="{BB962C8B-B14F-4D97-AF65-F5344CB8AC3E}">
        <p14:creationId xmlns:p14="http://schemas.microsoft.com/office/powerpoint/2010/main" val="259034092"/>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3</a:t>
            </a:r>
            <a:r>
              <a:rPr lang="zh-CN" altLang="en-US" dirty="0"/>
              <a:t>：</a:t>
            </a:r>
            <a:r>
              <a:rPr lang="en-US" dirty="0" err="1"/>
              <a:t>查看HTML代码</a:t>
            </a:r>
            <a:r>
              <a:rPr lang="zh-CN" altLang="en-US" dirty="0"/>
              <a:t>，找到需要提取的部分</a:t>
            </a:r>
            <a:endParaRPr lang="en-US" dirty="0"/>
          </a:p>
        </p:txBody>
      </p:sp>
      <p:pic>
        <p:nvPicPr>
          <p:cNvPr id="4" name="Picture 3">
            <a:extLst>
              <a:ext uri="{FF2B5EF4-FFF2-40B4-BE49-F238E27FC236}">
                <a16:creationId xmlns:a16="http://schemas.microsoft.com/office/drawing/2014/main" id="{232B6ACA-DE5D-F942-BD42-54536A7E0776}"/>
              </a:ext>
            </a:extLst>
          </p:cNvPr>
          <p:cNvPicPr>
            <a:picLocks noChangeAspect="1"/>
          </p:cNvPicPr>
          <p:nvPr/>
        </p:nvPicPr>
        <p:blipFill>
          <a:blip r:embed="rId2"/>
          <a:stretch>
            <a:fillRect/>
          </a:stretch>
        </p:blipFill>
        <p:spPr>
          <a:xfrm>
            <a:off x="4572000" y="1826652"/>
            <a:ext cx="3867870" cy="3040540"/>
          </a:xfrm>
          <a:prstGeom prst="rect">
            <a:avLst/>
          </a:prstGeom>
        </p:spPr>
      </p:pic>
      <p:pic>
        <p:nvPicPr>
          <p:cNvPr id="5" name="Picture 4">
            <a:extLst>
              <a:ext uri="{FF2B5EF4-FFF2-40B4-BE49-F238E27FC236}">
                <a16:creationId xmlns:a16="http://schemas.microsoft.com/office/drawing/2014/main" id="{71DA9D32-5863-7F46-818F-C54B694B805A}"/>
              </a:ext>
            </a:extLst>
          </p:cNvPr>
          <p:cNvPicPr>
            <a:picLocks noChangeAspect="1"/>
          </p:cNvPicPr>
          <p:nvPr/>
        </p:nvPicPr>
        <p:blipFill>
          <a:blip r:embed="rId3"/>
          <a:stretch>
            <a:fillRect/>
          </a:stretch>
        </p:blipFill>
        <p:spPr>
          <a:xfrm>
            <a:off x="1405396" y="1995697"/>
            <a:ext cx="1685118" cy="2702450"/>
          </a:xfrm>
          <a:prstGeom prst="rect">
            <a:avLst/>
          </a:prstGeom>
        </p:spPr>
      </p:pic>
      <p:sp>
        <p:nvSpPr>
          <p:cNvPr id="6" name="Right Arrow 5">
            <a:extLst>
              <a:ext uri="{FF2B5EF4-FFF2-40B4-BE49-F238E27FC236}">
                <a16:creationId xmlns:a16="http://schemas.microsoft.com/office/drawing/2014/main" id="{D090D75C-BB89-6A40-8D19-22B0C058AC56}"/>
              </a:ext>
            </a:extLst>
          </p:cNvPr>
          <p:cNvSpPr/>
          <p:nvPr/>
        </p:nvSpPr>
        <p:spPr>
          <a:xfrm>
            <a:off x="3363402" y="3029447"/>
            <a:ext cx="961668" cy="492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6EC30366-4774-0649-9E55-8C25B681CBF0}"/>
              </a:ext>
            </a:extLst>
          </p:cNvPr>
          <p:cNvSpPr/>
          <p:nvPr/>
        </p:nvSpPr>
        <p:spPr>
          <a:xfrm>
            <a:off x="4572000" y="3593990"/>
            <a:ext cx="3867870" cy="413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45496918"/>
      </p:ext>
    </p:extLst>
  </p:cSld>
  <p:clrMapOvr>
    <a:masterClrMapping/>
  </p:clrMapOvr>
  <p:transition spd="slow">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类的算术运算函数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加减乘除等算术运算函数</a:t>
            </a:r>
          </a:p>
        </p:txBody>
      </p:sp>
      <p:pic>
        <p:nvPicPr>
          <p:cNvPr id="4" name="图片 3">
            <a:extLst>
              <a:ext uri="{FF2B5EF4-FFF2-40B4-BE49-F238E27FC236}">
                <a16:creationId xmlns:a16="http://schemas.microsoft.com/office/drawing/2014/main" id="{5E896A84-4CD2-4301-8898-9F5167636398}"/>
              </a:ext>
            </a:extLst>
          </p:cNvPr>
          <p:cNvPicPr>
            <a:picLocks noChangeAspect="1"/>
          </p:cNvPicPr>
          <p:nvPr/>
        </p:nvPicPr>
        <p:blipFill>
          <a:blip r:embed="rId2"/>
          <a:stretch>
            <a:fillRect/>
          </a:stretch>
        </p:blipFill>
        <p:spPr>
          <a:xfrm>
            <a:off x="1292403" y="1305071"/>
            <a:ext cx="6559194" cy="3451079"/>
          </a:xfrm>
          <a:prstGeom prst="rect">
            <a:avLst/>
          </a:prstGeom>
        </p:spPr>
      </p:pic>
    </p:spTree>
    <p:extLst>
      <p:ext uri="{BB962C8B-B14F-4D97-AF65-F5344CB8AC3E}">
        <p14:creationId xmlns:p14="http://schemas.microsoft.com/office/powerpoint/2010/main" val="1341285693"/>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类的算术运算函数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这些函数中，输出参数</a:t>
            </a:r>
            <a:r>
              <a:rPr lang="en-US" altLang="zh-CN" dirty="0"/>
              <a:t>y </a:t>
            </a:r>
            <a:r>
              <a:rPr lang="zh-CN" altLang="en-US" dirty="0"/>
              <a:t>可选，如果没有指定，将创建并返回一个新的数组保存计算结果；如果指定参数，则将结果保存到参数中。例如，两个数组相加可以简单地写为</a:t>
            </a:r>
            <a:r>
              <a:rPr lang="en-US" altLang="zh-CN" dirty="0" err="1"/>
              <a:t>a+b</a:t>
            </a:r>
            <a:r>
              <a:rPr lang="zh-CN" altLang="en-US" dirty="0"/>
              <a:t>，而</a:t>
            </a:r>
            <a:r>
              <a:rPr lang="en-US" altLang="zh-CN" dirty="0" err="1"/>
              <a:t>np.add</a:t>
            </a:r>
            <a:r>
              <a:rPr lang="en-US" altLang="zh-CN" dirty="0"/>
              <a:t>(</a:t>
            </a:r>
            <a:r>
              <a:rPr lang="en-US" altLang="zh-CN" dirty="0" err="1"/>
              <a:t>a,b,a</a:t>
            </a:r>
            <a:r>
              <a:rPr lang="en-US" altLang="zh-CN" dirty="0"/>
              <a:t>)</a:t>
            </a:r>
            <a:r>
              <a:rPr lang="zh-CN" altLang="en-US" dirty="0"/>
              <a:t>则表示</a:t>
            </a:r>
            <a:r>
              <a:rPr lang="en-US" altLang="zh-CN" dirty="0"/>
              <a:t>a+=b</a:t>
            </a:r>
            <a:r>
              <a:rPr lang="zh-CN" altLang="en-US" dirty="0"/>
              <a:t>。</a:t>
            </a:r>
          </a:p>
        </p:txBody>
      </p:sp>
      <p:pic>
        <p:nvPicPr>
          <p:cNvPr id="5" name="图片 4">
            <a:extLst>
              <a:ext uri="{FF2B5EF4-FFF2-40B4-BE49-F238E27FC236}">
                <a16:creationId xmlns:a16="http://schemas.microsoft.com/office/drawing/2014/main" id="{125153F5-BB44-450E-AFDA-A22E7D421F97}"/>
              </a:ext>
            </a:extLst>
          </p:cNvPr>
          <p:cNvPicPr>
            <a:picLocks noChangeAspect="1"/>
          </p:cNvPicPr>
          <p:nvPr/>
        </p:nvPicPr>
        <p:blipFill>
          <a:blip r:embed="rId2"/>
          <a:stretch>
            <a:fillRect/>
          </a:stretch>
        </p:blipFill>
        <p:spPr>
          <a:xfrm>
            <a:off x="3106555" y="1861706"/>
            <a:ext cx="2648615" cy="2946758"/>
          </a:xfrm>
          <a:prstGeom prst="rect">
            <a:avLst/>
          </a:prstGeom>
        </p:spPr>
      </p:pic>
    </p:spTree>
    <p:extLst>
      <p:ext uri="{BB962C8B-B14F-4D97-AF65-F5344CB8AC3E}">
        <p14:creationId xmlns:p14="http://schemas.microsoft.com/office/powerpoint/2010/main" val="3299777418"/>
      </p:ext>
    </p:extLst>
  </p:cSld>
  <p:clrMapOvr>
    <a:masterClrMapping/>
  </p:clrMapOvr>
  <p:transition spd="slow">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类的比较运算函数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比较运算函数：返回一个布尔数组，包含两个数组中对应元素值的比较结果</a:t>
            </a:r>
          </a:p>
        </p:txBody>
      </p:sp>
      <p:pic>
        <p:nvPicPr>
          <p:cNvPr id="4" name="图片 3">
            <a:extLst>
              <a:ext uri="{FF2B5EF4-FFF2-40B4-BE49-F238E27FC236}">
                <a16:creationId xmlns:a16="http://schemas.microsoft.com/office/drawing/2014/main" id="{A9C43EB1-EA5B-4273-892D-745F195CA220}"/>
              </a:ext>
            </a:extLst>
          </p:cNvPr>
          <p:cNvPicPr>
            <a:picLocks noChangeAspect="1"/>
          </p:cNvPicPr>
          <p:nvPr/>
        </p:nvPicPr>
        <p:blipFill>
          <a:blip r:embed="rId2"/>
          <a:stretch>
            <a:fillRect/>
          </a:stretch>
        </p:blipFill>
        <p:spPr>
          <a:xfrm>
            <a:off x="1152816" y="1528824"/>
            <a:ext cx="6838368" cy="3227326"/>
          </a:xfrm>
          <a:prstGeom prst="rect">
            <a:avLst/>
          </a:prstGeom>
        </p:spPr>
      </p:pic>
    </p:spTree>
    <p:extLst>
      <p:ext uri="{BB962C8B-B14F-4D97-AF65-F5344CB8AC3E}">
        <p14:creationId xmlns:p14="http://schemas.microsoft.com/office/powerpoint/2010/main" val="2883676903"/>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ndarray</a:t>
            </a:r>
            <a:r>
              <a:rPr lang="en-US" altLang="zh-CN" dirty="0"/>
              <a:t> </a:t>
            </a:r>
            <a:r>
              <a:rPr lang="zh-CN" altLang="en-US" dirty="0"/>
              <a:t>类的比较运算函数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en-US" altLang="zh-CN" dirty="0"/>
              <a:t>where()</a:t>
            </a:r>
            <a:r>
              <a:rPr lang="zh-CN" altLang="en-US" dirty="0"/>
              <a:t>函数是三元表达式</a:t>
            </a:r>
            <a:r>
              <a:rPr lang="en-US" altLang="zh-CN" dirty="0"/>
              <a:t>x if condition else y </a:t>
            </a:r>
            <a:r>
              <a:rPr lang="zh-CN" altLang="en-US" dirty="0"/>
              <a:t>的矢量版本</a:t>
            </a:r>
          </a:p>
        </p:txBody>
      </p:sp>
      <p:pic>
        <p:nvPicPr>
          <p:cNvPr id="5" name="图片 4">
            <a:extLst>
              <a:ext uri="{FF2B5EF4-FFF2-40B4-BE49-F238E27FC236}">
                <a16:creationId xmlns:a16="http://schemas.microsoft.com/office/drawing/2014/main" id="{62F2F28F-1186-4FEE-8A43-E8DD831C8102}"/>
              </a:ext>
            </a:extLst>
          </p:cNvPr>
          <p:cNvPicPr>
            <a:picLocks noChangeAspect="1"/>
          </p:cNvPicPr>
          <p:nvPr/>
        </p:nvPicPr>
        <p:blipFill>
          <a:blip r:embed="rId2"/>
          <a:stretch>
            <a:fillRect/>
          </a:stretch>
        </p:blipFill>
        <p:spPr>
          <a:xfrm>
            <a:off x="2435398" y="1229794"/>
            <a:ext cx="4273204" cy="3526356"/>
          </a:xfrm>
          <a:prstGeom prst="rect">
            <a:avLst/>
          </a:prstGeom>
        </p:spPr>
      </p:pic>
    </p:spTree>
    <p:extLst>
      <p:ext uri="{BB962C8B-B14F-4D97-AF65-F5344CB8AC3E}">
        <p14:creationId xmlns:p14="http://schemas.microsoft.com/office/powerpoint/2010/main" val="4244919664"/>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库矩阵运算</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矩阵乘法、转置、逆</a:t>
            </a:r>
          </a:p>
        </p:txBody>
      </p:sp>
      <p:pic>
        <p:nvPicPr>
          <p:cNvPr id="5" name="图片 4">
            <a:extLst>
              <a:ext uri="{FF2B5EF4-FFF2-40B4-BE49-F238E27FC236}">
                <a16:creationId xmlns:a16="http://schemas.microsoft.com/office/drawing/2014/main" id="{0BC9E102-058A-407B-9587-64318BF1CC18}"/>
              </a:ext>
            </a:extLst>
          </p:cNvPr>
          <p:cNvPicPr>
            <a:picLocks noChangeAspect="1"/>
          </p:cNvPicPr>
          <p:nvPr/>
        </p:nvPicPr>
        <p:blipFill>
          <a:blip r:embed="rId2"/>
          <a:stretch>
            <a:fillRect/>
          </a:stretch>
        </p:blipFill>
        <p:spPr>
          <a:xfrm>
            <a:off x="855509" y="1211895"/>
            <a:ext cx="3584722" cy="3488581"/>
          </a:xfrm>
          <a:prstGeom prst="rect">
            <a:avLst/>
          </a:prstGeom>
        </p:spPr>
      </p:pic>
      <p:pic>
        <p:nvPicPr>
          <p:cNvPr id="6" name="图片 5">
            <a:extLst>
              <a:ext uri="{FF2B5EF4-FFF2-40B4-BE49-F238E27FC236}">
                <a16:creationId xmlns:a16="http://schemas.microsoft.com/office/drawing/2014/main" id="{27637D96-6109-4469-9671-5967ABDBB88C}"/>
              </a:ext>
            </a:extLst>
          </p:cNvPr>
          <p:cNvPicPr>
            <a:picLocks noChangeAspect="1"/>
          </p:cNvPicPr>
          <p:nvPr/>
        </p:nvPicPr>
        <p:blipFill>
          <a:blip r:embed="rId3"/>
          <a:stretch>
            <a:fillRect/>
          </a:stretch>
        </p:blipFill>
        <p:spPr>
          <a:xfrm>
            <a:off x="4572000" y="1211895"/>
            <a:ext cx="3964297" cy="3488581"/>
          </a:xfrm>
          <a:prstGeom prst="rect">
            <a:avLst/>
          </a:prstGeom>
        </p:spPr>
      </p:pic>
    </p:spTree>
    <p:extLst>
      <p:ext uri="{BB962C8B-B14F-4D97-AF65-F5344CB8AC3E}">
        <p14:creationId xmlns:p14="http://schemas.microsoft.com/office/powerpoint/2010/main" val="930303874"/>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库矩阵运算</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zh-CN" altLang="en-US" dirty="0"/>
              <a:t>乘法</a:t>
            </a:r>
            <a:r>
              <a:rPr lang="en-US" altLang="zh-CN" dirty="0"/>
              <a:t>*</a:t>
            </a:r>
            <a:endParaRPr lang="zh-CN" altLang="en-US" dirty="0"/>
          </a:p>
        </p:txBody>
      </p:sp>
      <p:pic>
        <p:nvPicPr>
          <p:cNvPr id="4" name="图片 3">
            <a:extLst>
              <a:ext uri="{FF2B5EF4-FFF2-40B4-BE49-F238E27FC236}">
                <a16:creationId xmlns:a16="http://schemas.microsoft.com/office/drawing/2014/main" id="{EDB86534-48F9-4810-B90F-25D8C1C489D1}"/>
              </a:ext>
            </a:extLst>
          </p:cNvPr>
          <p:cNvPicPr>
            <a:picLocks noChangeAspect="1"/>
          </p:cNvPicPr>
          <p:nvPr/>
        </p:nvPicPr>
        <p:blipFill>
          <a:blip r:embed="rId2"/>
          <a:stretch>
            <a:fillRect/>
          </a:stretch>
        </p:blipFill>
        <p:spPr>
          <a:xfrm>
            <a:off x="2683025" y="1347787"/>
            <a:ext cx="3495675" cy="2447925"/>
          </a:xfrm>
          <a:prstGeom prst="rect">
            <a:avLst/>
          </a:prstGeom>
        </p:spPr>
      </p:pic>
    </p:spTree>
    <p:extLst>
      <p:ext uri="{BB962C8B-B14F-4D97-AF65-F5344CB8AC3E}">
        <p14:creationId xmlns:p14="http://schemas.microsoft.com/office/powerpoint/2010/main" val="1045864856"/>
      </p:ext>
    </p:extLst>
  </p:cSld>
  <p:clrMapOvr>
    <a:masterClrMapping/>
  </p:clrMapOvr>
  <p:transition spd="slow">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库其它运算函数</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a:xfrm>
            <a:off x="457199" y="819150"/>
            <a:ext cx="7947329" cy="3937000"/>
          </a:xfrm>
        </p:spPr>
        <p:txBody>
          <a:bodyPr/>
          <a:lstStyle/>
          <a:p>
            <a:r>
              <a:rPr lang="en-US" altLang="zh-CN" dirty="0" err="1"/>
              <a:t>numpy</a:t>
            </a:r>
            <a:r>
              <a:rPr lang="en-US" altLang="zh-CN" dirty="0"/>
              <a:t> </a:t>
            </a:r>
            <a:r>
              <a:rPr lang="zh-CN" altLang="en-US" dirty="0"/>
              <a:t>库还包括三角运算函数、傅里叶变换、随机和概率分布、基本数值统计、位运算等非常丰富的功能</a:t>
            </a:r>
          </a:p>
        </p:txBody>
      </p:sp>
      <p:pic>
        <p:nvPicPr>
          <p:cNvPr id="4" name="图片 3">
            <a:extLst>
              <a:ext uri="{FF2B5EF4-FFF2-40B4-BE49-F238E27FC236}">
                <a16:creationId xmlns:a16="http://schemas.microsoft.com/office/drawing/2014/main" id="{00E3943D-ADBD-40FA-8392-C1AE7DF7126A}"/>
              </a:ext>
            </a:extLst>
          </p:cNvPr>
          <p:cNvPicPr>
            <a:picLocks noChangeAspect="1"/>
          </p:cNvPicPr>
          <p:nvPr/>
        </p:nvPicPr>
        <p:blipFill>
          <a:blip r:embed="rId2"/>
          <a:stretch>
            <a:fillRect/>
          </a:stretch>
        </p:blipFill>
        <p:spPr>
          <a:xfrm>
            <a:off x="1836439" y="1510780"/>
            <a:ext cx="5471121" cy="3245370"/>
          </a:xfrm>
          <a:prstGeom prst="rect">
            <a:avLst/>
          </a:prstGeom>
        </p:spPr>
      </p:pic>
    </p:spTree>
    <p:extLst>
      <p:ext uri="{BB962C8B-B14F-4D97-AF65-F5344CB8AC3E}">
        <p14:creationId xmlns:p14="http://schemas.microsoft.com/office/powerpoint/2010/main" val="3634255621"/>
      </p:ext>
    </p:extLst>
  </p:cSld>
  <p:clrMapOvr>
    <a:masterClrMapping/>
  </p:clrMapOvr>
  <p:transition spd="slow">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库数据存储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err="1"/>
              <a:t>numpy</a:t>
            </a:r>
            <a:r>
              <a:rPr lang="zh-CN" altLang="en-US" dirty="0"/>
              <a:t>能够读写磁盘上的文本数据或二进制数据</a:t>
            </a:r>
            <a:endParaRPr lang="en-US" altLang="zh-CN" dirty="0"/>
          </a:p>
          <a:p>
            <a:r>
              <a:rPr lang="zh-CN" altLang="en-US" dirty="0"/>
              <a:t>以二进制格式将数组保存到磁盘：</a:t>
            </a:r>
            <a:r>
              <a:rPr lang="en-US" altLang="zh-CN" dirty="0" err="1"/>
              <a:t>np.save</a:t>
            </a:r>
            <a:r>
              <a:rPr lang="zh-CN" altLang="en-US" dirty="0"/>
              <a:t>，默认情况下，数组是以未压缩的原始二进制格式保存在扩展名为</a:t>
            </a:r>
            <a:r>
              <a:rPr lang="en-US" altLang="zh-CN" dirty="0"/>
              <a:t>.</a:t>
            </a:r>
            <a:r>
              <a:rPr lang="en-US" altLang="zh-CN" dirty="0" err="1"/>
              <a:t>npy</a:t>
            </a:r>
            <a:r>
              <a:rPr lang="zh-CN" altLang="en-US" dirty="0"/>
              <a:t>的文件中</a:t>
            </a:r>
            <a:endParaRPr lang="en-US" altLang="zh-CN" dirty="0"/>
          </a:p>
          <a:p>
            <a:r>
              <a:rPr lang="en-US" altLang="zh-CN" dirty="0" err="1"/>
              <a:t>np.load</a:t>
            </a:r>
            <a:r>
              <a:rPr lang="zh-CN" altLang="en-US" dirty="0"/>
              <a:t>从磁盘读取</a:t>
            </a:r>
            <a:r>
              <a:rPr lang="en-US" altLang="zh-CN" dirty="0"/>
              <a:t>.</a:t>
            </a:r>
            <a:r>
              <a:rPr lang="en-US" altLang="zh-CN" dirty="0" err="1"/>
              <a:t>npy</a:t>
            </a:r>
            <a:r>
              <a:rPr lang="zh-CN" altLang="en-US" dirty="0"/>
              <a:t>文件</a:t>
            </a:r>
            <a:endParaRPr lang="en-US" altLang="zh-CN" dirty="0"/>
          </a:p>
        </p:txBody>
      </p:sp>
      <p:pic>
        <p:nvPicPr>
          <p:cNvPr id="4" name="图片 3">
            <a:extLst>
              <a:ext uri="{FF2B5EF4-FFF2-40B4-BE49-F238E27FC236}">
                <a16:creationId xmlns:a16="http://schemas.microsoft.com/office/drawing/2014/main" id="{1CFEBF3C-E4B0-4C5A-84C6-98D14B810B02}"/>
              </a:ext>
            </a:extLst>
          </p:cNvPr>
          <p:cNvPicPr>
            <a:picLocks noChangeAspect="1"/>
          </p:cNvPicPr>
          <p:nvPr/>
        </p:nvPicPr>
        <p:blipFill>
          <a:blip r:embed="rId2"/>
          <a:stretch>
            <a:fillRect/>
          </a:stretch>
        </p:blipFill>
        <p:spPr>
          <a:xfrm>
            <a:off x="1285875" y="2527521"/>
            <a:ext cx="6572250" cy="1838325"/>
          </a:xfrm>
          <a:prstGeom prst="rect">
            <a:avLst/>
          </a:prstGeom>
        </p:spPr>
      </p:pic>
    </p:spTree>
    <p:extLst>
      <p:ext uri="{BB962C8B-B14F-4D97-AF65-F5344CB8AC3E}">
        <p14:creationId xmlns:p14="http://schemas.microsoft.com/office/powerpoint/2010/main" val="1211291272"/>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库数据存储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r>
              <a:rPr lang="en-US" altLang="zh-CN" dirty="0" err="1"/>
              <a:t>numpy.savez</a:t>
            </a:r>
            <a:r>
              <a:rPr lang="zh-CN" altLang="en-US" dirty="0"/>
              <a:t>函数可以将多个数组保存到同一个文件中：第一个参数是文件名，其后的参数都是需要保存的数组</a:t>
            </a:r>
            <a:endParaRPr lang="en-US" altLang="zh-CN" dirty="0"/>
          </a:p>
          <a:p>
            <a:r>
              <a:rPr lang="zh-CN" altLang="en-US" dirty="0"/>
              <a:t>可以使用关键字参数为数组起一个名字，非关键字参数传递的数组会自动起名为</a:t>
            </a:r>
            <a:r>
              <a:rPr lang="en-US" altLang="zh-CN" dirty="0"/>
              <a:t>arr_0, arr_1, …</a:t>
            </a:r>
          </a:p>
          <a:p>
            <a:r>
              <a:rPr lang="zh-CN" altLang="en-US" dirty="0"/>
              <a:t>输出的是一个压缩文件</a:t>
            </a:r>
            <a:r>
              <a:rPr lang="en-US" altLang="zh-CN" dirty="0"/>
              <a:t>(</a:t>
            </a:r>
            <a:r>
              <a:rPr lang="zh-CN" altLang="en-US" dirty="0"/>
              <a:t>扩展名为</a:t>
            </a:r>
            <a:r>
              <a:rPr lang="en-US" altLang="zh-CN" dirty="0" err="1"/>
              <a:t>npz</a:t>
            </a:r>
            <a:r>
              <a:rPr lang="en-US" altLang="zh-CN" dirty="0"/>
              <a:t>)</a:t>
            </a:r>
            <a:r>
              <a:rPr lang="zh-CN" altLang="en-US" dirty="0"/>
              <a:t>，其中每个文件都是一个</a:t>
            </a:r>
            <a:r>
              <a:rPr lang="en-US" altLang="zh-CN" dirty="0"/>
              <a:t>save</a:t>
            </a:r>
            <a:r>
              <a:rPr lang="zh-CN" altLang="en-US" dirty="0"/>
              <a:t>函数保存的</a:t>
            </a:r>
            <a:r>
              <a:rPr lang="en-US" altLang="zh-CN" dirty="0" err="1"/>
              <a:t>npy</a:t>
            </a:r>
            <a:r>
              <a:rPr lang="zh-CN" altLang="en-US" dirty="0"/>
              <a:t>文件，文件名对应于数组名</a:t>
            </a:r>
            <a:endParaRPr lang="en-US" altLang="zh-CN" dirty="0"/>
          </a:p>
          <a:p>
            <a:r>
              <a:rPr lang="en-US" altLang="zh-CN" dirty="0"/>
              <a:t>load</a:t>
            </a:r>
            <a:r>
              <a:rPr lang="zh-CN" altLang="en-US" dirty="0"/>
              <a:t>函数自动识别</a:t>
            </a:r>
            <a:r>
              <a:rPr lang="en-US" altLang="zh-CN" dirty="0" err="1"/>
              <a:t>npz</a:t>
            </a:r>
            <a:r>
              <a:rPr lang="zh-CN" altLang="en-US" dirty="0"/>
              <a:t>文件，并且返回一个类似于字典的对象，可以通过数组名作为关键字获取数组的内容</a:t>
            </a:r>
            <a:endParaRPr lang="en-US" altLang="zh-CN" dirty="0"/>
          </a:p>
        </p:txBody>
      </p:sp>
    </p:spTree>
    <p:extLst>
      <p:ext uri="{BB962C8B-B14F-4D97-AF65-F5344CB8AC3E}">
        <p14:creationId xmlns:p14="http://schemas.microsoft.com/office/powerpoint/2010/main" val="3821265728"/>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F94B8-35E9-4F33-9F78-19C309025AD0}"/>
              </a:ext>
            </a:extLst>
          </p:cNvPr>
          <p:cNvSpPr>
            <a:spLocks noGrp="1"/>
          </p:cNvSpPr>
          <p:nvPr>
            <p:ph type="title"/>
          </p:nvPr>
        </p:nvSpPr>
        <p:spPr/>
        <p:txBody>
          <a:bodyPr/>
          <a:lstStyle/>
          <a:p>
            <a:r>
              <a:rPr lang="en-US" altLang="zh-CN" dirty="0" err="1"/>
              <a:t>numpy</a:t>
            </a:r>
            <a:r>
              <a:rPr lang="zh-CN" altLang="en-US" dirty="0"/>
              <a:t>库数据存储</a:t>
            </a:r>
          </a:p>
        </p:txBody>
      </p:sp>
      <p:sp>
        <p:nvSpPr>
          <p:cNvPr id="3" name="内容占位符 2">
            <a:extLst>
              <a:ext uri="{FF2B5EF4-FFF2-40B4-BE49-F238E27FC236}">
                <a16:creationId xmlns:a16="http://schemas.microsoft.com/office/drawing/2014/main" id="{40A4F21A-D45D-43BA-AFC3-1F299D5B854E}"/>
              </a:ext>
            </a:extLst>
          </p:cNvPr>
          <p:cNvSpPr>
            <a:spLocks noGrp="1"/>
          </p:cNvSpPr>
          <p:nvPr>
            <p:ph idx="1"/>
          </p:nvPr>
        </p:nvSpPr>
        <p:spPr/>
        <p:txBody>
          <a:bodyPr/>
          <a:lstStyle/>
          <a:p>
            <a:endParaRPr lang="en-US" altLang="zh-CN" dirty="0"/>
          </a:p>
        </p:txBody>
      </p:sp>
      <p:pic>
        <p:nvPicPr>
          <p:cNvPr id="4" name="图片 3">
            <a:extLst>
              <a:ext uri="{FF2B5EF4-FFF2-40B4-BE49-F238E27FC236}">
                <a16:creationId xmlns:a16="http://schemas.microsoft.com/office/drawing/2014/main" id="{77D70881-5456-450F-9D93-4B593CEF51C4}"/>
              </a:ext>
            </a:extLst>
          </p:cNvPr>
          <p:cNvPicPr>
            <a:picLocks noChangeAspect="1"/>
          </p:cNvPicPr>
          <p:nvPr/>
        </p:nvPicPr>
        <p:blipFill>
          <a:blip r:embed="rId2"/>
          <a:stretch>
            <a:fillRect/>
          </a:stretch>
        </p:blipFill>
        <p:spPr>
          <a:xfrm>
            <a:off x="1317496" y="758554"/>
            <a:ext cx="6509008" cy="3997596"/>
          </a:xfrm>
          <a:prstGeom prst="rect">
            <a:avLst/>
          </a:prstGeom>
        </p:spPr>
      </p:pic>
    </p:spTree>
    <p:extLst>
      <p:ext uri="{BB962C8B-B14F-4D97-AF65-F5344CB8AC3E}">
        <p14:creationId xmlns:p14="http://schemas.microsoft.com/office/powerpoint/2010/main" val="1395495372"/>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3</a:t>
            </a:r>
            <a:r>
              <a:rPr lang="zh-CN" altLang="en-US" dirty="0"/>
              <a:t>：</a:t>
            </a:r>
            <a:r>
              <a:rPr lang="en-US" dirty="0" err="1"/>
              <a:t>查看HTML代码</a:t>
            </a:r>
            <a:r>
              <a:rPr lang="zh-CN" altLang="en-US" dirty="0"/>
              <a:t>，找到需要提取的部分</a:t>
            </a:r>
            <a:endParaRPr lang="en-US" altLang="zh-CN" dirty="0"/>
          </a:p>
          <a:p>
            <a:pPr lvl="2"/>
            <a:r>
              <a:rPr lang="en-US" dirty="0" err="1"/>
              <a:t>可以使用浏览器提供的</a:t>
            </a:r>
            <a:r>
              <a:rPr lang="zh-CN" altLang="en-US" dirty="0"/>
              <a:t>“审查元素”功能</a:t>
            </a:r>
            <a:endParaRPr lang="en-US" dirty="0"/>
          </a:p>
        </p:txBody>
      </p:sp>
      <p:pic>
        <p:nvPicPr>
          <p:cNvPr id="8" name="Picture 7">
            <a:extLst>
              <a:ext uri="{FF2B5EF4-FFF2-40B4-BE49-F238E27FC236}">
                <a16:creationId xmlns:a16="http://schemas.microsoft.com/office/drawing/2014/main" id="{E71C015A-8F2C-F246-9B6F-1B77508A37C1}"/>
              </a:ext>
            </a:extLst>
          </p:cNvPr>
          <p:cNvPicPr>
            <a:picLocks noChangeAspect="1"/>
          </p:cNvPicPr>
          <p:nvPr/>
        </p:nvPicPr>
        <p:blipFill>
          <a:blip r:embed="rId2"/>
          <a:stretch>
            <a:fillRect/>
          </a:stretch>
        </p:blipFill>
        <p:spPr>
          <a:xfrm>
            <a:off x="707664" y="2012743"/>
            <a:ext cx="3189357" cy="2160532"/>
          </a:xfrm>
          <a:prstGeom prst="rect">
            <a:avLst/>
          </a:prstGeom>
        </p:spPr>
      </p:pic>
      <p:sp>
        <p:nvSpPr>
          <p:cNvPr id="9" name="Right Arrow 8">
            <a:extLst>
              <a:ext uri="{FF2B5EF4-FFF2-40B4-BE49-F238E27FC236}">
                <a16:creationId xmlns:a16="http://schemas.microsoft.com/office/drawing/2014/main" id="{1E026C30-E3FD-0947-A45C-9AFD19DD303F}"/>
              </a:ext>
            </a:extLst>
          </p:cNvPr>
          <p:cNvSpPr/>
          <p:nvPr/>
        </p:nvSpPr>
        <p:spPr>
          <a:xfrm>
            <a:off x="4023361" y="2787650"/>
            <a:ext cx="961668" cy="492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DD65A8B4-6D60-4B45-84F0-8FCFA4D0FBA5}"/>
              </a:ext>
            </a:extLst>
          </p:cNvPr>
          <p:cNvPicPr>
            <a:picLocks noChangeAspect="1"/>
          </p:cNvPicPr>
          <p:nvPr/>
        </p:nvPicPr>
        <p:blipFill>
          <a:blip r:embed="rId3"/>
          <a:stretch>
            <a:fillRect/>
          </a:stretch>
        </p:blipFill>
        <p:spPr>
          <a:xfrm>
            <a:off x="5067471" y="1812897"/>
            <a:ext cx="3895337" cy="2663687"/>
          </a:xfrm>
          <a:prstGeom prst="rect">
            <a:avLst/>
          </a:prstGeom>
        </p:spPr>
      </p:pic>
    </p:spTree>
    <p:extLst>
      <p:ext uri="{BB962C8B-B14F-4D97-AF65-F5344CB8AC3E}">
        <p14:creationId xmlns:p14="http://schemas.microsoft.com/office/powerpoint/2010/main" val="318759621"/>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p>
        </p:txBody>
      </p:sp>
      <p:sp>
        <p:nvSpPr>
          <p:cNvPr id="3" name="TextBox 2"/>
          <p:cNvSpPr txBox="1"/>
          <p:nvPr/>
        </p:nvSpPr>
        <p:spPr>
          <a:xfrm>
            <a:off x="541041" y="2735706"/>
            <a:ext cx="2697829" cy="615553"/>
          </a:xfrm>
          <a:prstGeom prst="rect">
            <a:avLst/>
          </a:prstGeom>
          <a:noFill/>
        </p:spPr>
        <p:txBody>
          <a:bodyPr wrap="square" lIns="0" tIns="0" rIns="0" bIns="0" rtlCol="0">
            <a:spAutoFit/>
          </a:bodyPr>
          <a:lstStyle/>
          <a:p>
            <a:pPr algn="ctr"/>
            <a:r>
              <a:rPr lang="en-US" altLang="zh-CN" sz="2000" dirty="0">
                <a:solidFill>
                  <a:schemeClr val="bg1"/>
                </a:solidFill>
                <a:latin typeface="微软雅黑" pitchFamily="34" charset="-122"/>
                <a:ea typeface="微软雅黑" pitchFamily="34" charset="-122"/>
              </a:rPr>
              <a:t>Python AI</a:t>
            </a:r>
          </a:p>
          <a:p>
            <a:pPr algn="ctr"/>
            <a:r>
              <a:rPr lang="en-US" altLang="zh-CN" sz="2000" dirty="0" err="1">
                <a:solidFill>
                  <a:schemeClr val="bg1"/>
                </a:solidFill>
                <a:latin typeface="微软雅黑" pitchFamily="34" charset="-122"/>
                <a:ea typeface="微软雅黑" pitchFamily="34" charset="-122"/>
              </a:rPr>
              <a:t>Numpy</a:t>
            </a:r>
            <a:r>
              <a:rPr lang="zh-CN" altLang="en-US" sz="2000" dirty="0">
                <a:solidFill>
                  <a:schemeClr val="bg1"/>
                </a:solidFill>
                <a:latin typeface="微软雅黑" pitchFamily="34" charset="-122"/>
                <a:ea typeface="微软雅黑" pitchFamily="34" charset="-122"/>
              </a:rPr>
              <a:t>与科学计算</a:t>
            </a: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299933" y="1113158"/>
            <a:ext cx="4561796" cy="1705403"/>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p"/>
            </a:pPr>
            <a:r>
              <a:rPr lang="zh-CN" altLang="en-US" b="1" dirty="0">
                <a:solidFill>
                  <a:schemeClr val="bg1">
                    <a:lumMod val="65000"/>
                  </a:schemeClr>
                </a:solidFill>
                <a:latin typeface="微软雅黑" panose="020B0503020204020204" pitchFamily="34" charset="-122"/>
                <a:ea typeface="微软雅黑" panose="020B0503020204020204" pitchFamily="34" charset="-122"/>
              </a:rPr>
              <a:t>第三方库安装</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en-US" altLang="zh-CN" b="1" dirty="0" err="1">
                <a:solidFill>
                  <a:schemeClr val="bg1">
                    <a:lumMod val="65000"/>
                  </a:schemeClr>
                </a:solidFill>
                <a:latin typeface="微软雅黑" panose="020B0503020204020204" pitchFamily="34" charset="-122"/>
                <a:ea typeface="微软雅黑" panose="020B0503020204020204" pitchFamily="34" charset="-122"/>
              </a:rPr>
              <a:t>numpy</a:t>
            </a:r>
            <a:r>
              <a:rPr lang="zh-CN" altLang="en-US" b="1" dirty="0">
                <a:solidFill>
                  <a:schemeClr val="bg1">
                    <a:lumMod val="65000"/>
                  </a:schemeClr>
                </a:solidFill>
                <a:latin typeface="微软雅黑" panose="020B0503020204020204" pitchFamily="34" charset="-122"/>
                <a:ea typeface="微软雅黑" panose="020B0503020204020204" pitchFamily="34" charset="-122"/>
              </a:rPr>
              <a:t>库</a:t>
            </a:r>
            <a:endParaRPr lang="en-US" altLang="zh-CN" b="1" dirty="0">
              <a:solidFill>
                <a:schemeClr val="bg1">
                  <a:lumMod val="65000"/>
                </a:schemeClr>
              </a:solidFill>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rPr>
              <a:t>线性回归</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Clr>
                <a:srgbClr val="C00000"/>
              </a:buClr>
              <a:buFont typeface="Wingdings" panose="05000000000000000000" pitchFamily="2" charset="2"/>
              <a:buChar char="p"/>
            </a:pPr>
            <a:endParaRPr lang="zh-CN" altLang="en-US" b="1" dirty="0">
              <a:latin typeface="微软雅黑" panose="020B0503020204020204" pitchFamily="34" charset="-122"/>
              <a:ea typeface="微软雅黑" panose="020B0503020204020204" pitchFamily="34" charset="-122"/>
            </a:endParaRPr>
          </a:p>
        </p:txBody>
      </p:sp>
      <p:sp>
        <p:nvSpPr>
          <p:cNvPr id="24" name="椭圆 23"/>
          <p:cNvSpPr/>
          <p:nvPr/>
        </p:nvSpPr>
        <p:spPr>
          <a:xfrm>
            <a:off x="3937514" y="12545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937514" y="20982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937514" y="17015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8404961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left)">
                                      <p:cBhvr>
                                        <p:cTn id="8" dur="500"/>
                                        <p:tgtEl>
                                          <p:spTgt spid="3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par>
                                <p:cTn id="19" presetID="1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p:tgtEl>
                                          <p:spTgt spid="24"/>
                                        </p:tgtEl>
                                        <p:attrNameLst>
                                          <p:attrName>ppt_x</p:attrName>
                                        </p:attrNameLst>
                                      </p:cBhvr>
                                      <p:tavLst>
                                        <p:tav tm="0">
                                          <p:val>
                                            <p:strVal val="#ppt_x-#ppt_w*1.125000"/>
                                          </p:val>
                                        </p:tav>
                                        <p:tav tm="100000">
                                          <p:val>
                                            <p:strVal val="#ppt_x"/>
                                          </p:val>
                                        </p:tav>
                                      </p:tavLst>
                                    </p:anim>
                                    <p:animEffect transition="in" filter="wipe(right)">
                                      <p:cBhvr>
                                        <p:cTn id="22" dur="500"/>
                                        <p:tgtEl>
                                          <p:spTgt spid="2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right)">
                                      <p:cBhvr>
                                        <p:cTn id="26" dur="500"/>
                                        <p:tgtEl>
                                          <p:spTgt spid="25"/>
                                        </p:tgtEl>
                                      </p:cBhvr>
                                    </p:animEffect>
                                  </p:childTnLst>
                                </p:cTn>
                              </p:par>
                              <p:par>
                                <p:cTn id="27" presetID="12" presetClass="entr" presetSubtype="8" fill="hold" grpId="0" nodeType="withEffect">
                                  <p:stCondLst>
                                    <p:cond delay="3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p:tgtEl>
                                          <p:spTgt spid="30"/>
                                        </p:tgtEl>
                                        <p:attrNameLst>
                                          <p:attrName>ppt_x</p:attrName>
                                        </p:attrNameLst>
                                      </p:cBhvr>
                                      <p:tavLst>
                                        <p:tav tm="0">
                                          <p:val>
                                            <p:strVal val="#ppt_x-#ppt_w*1.125000"/>
                                          </p:val>
                                        </p:tav>
                                        <p:tav tm="100000">
                                          <p:val>
                                            <p:strVal val="#ppt_x"/>
                                          </p:val>
                                        </p:tav>
                                      </p:tavLst>
                                    </p:anim>
                                    <p:animEffect transition="in" filter="wipe(righ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5" grpId="0"/>
      <p:bldP spid="24" grpId="0" animBg="1"/>
      <p:bldP spid="25"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回归分析</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r>
              <a:rPr lang="zh-CN" altLang="en-US" dirty="0"/>
              <a:t>回归分析是一种预测性的建模技术</a:t>
            </a:r>
            <a:endParaRPr lang="en-US" altLang="zh-CN" dirty="0"/>
          </a:p>
          <a:p>
            <a:pPr lvl="1"/>
            <a:r>
              <a:rPr lang="zh-CN" altLang="en-US" dirty="0"/>
              <a:t>因变量（目标）和自变量（特征）之间的关系</a:t>
            </a:r>
            <a:endParaRPr lang="en-US" altLang="zh-CN" dirty="0"/>
          </a:p>
          <a:p>
            <a:pPr lvl="1"/>
            <a:r>
              <a:rPr lang="zh-CN" altLang="en-US" dirty="0"/>
              <a:t>用于预测分析、时间序列模型以及发现变量之间的因果关系。</a:t>
            </a:r>
            <a:endParaRPr lang="en-US" altLang="zh-CN" dirty="0"/>
          </a:p>
          <a:p>
            <a:r>
              <a:rPr lang="zh-CN" altLang="en-US" dirty="0"/>
              <a:t>通常使用曲线</a:t>
            </a:r>
            <a:r>
              <a:rPr lang="en-US" altLang="zh-CN" dirty="0"/>
              <a:t>/</a:t>
            </a:r>
            <a:r>
              <a:rPr lang="zh-CN" altLang="en-US" dirty="0"/>
              <a:t>线来拟合数据点，目标是使数据点到曲线的距离差异最小。</a:t>
            </a:r>
            <a:endParaRPr lang="en-US" altLang="zh-CN" dirty="0"/>
          </a:p>
        </p:txBody>
      </p:sp>
      <p:pic>
        <p:nvPicPr>
          <p:cNvPr id="3074" name="Picture 2" descr="https://timgsa.baidu.com/timg?image&amp;quality=80&amp;size=b9999_10000&amp;sec=1602090141043&amp;di=be6b865cebbe0f9cb1b3cf2b11ad52bd&amp;imgtype=0&amp;src=http%3A%2F%2Fimg2018.cnblogs.com%2Fblog%2F1567636%2F201904%2F1567636-20190415100902899-1394670599.png">
            <a:extLst>
              <a:ext uri="{FF2B5EF4-FFF2-40B4-BE49-F238E27FC236}">
                <a16:creationId xmlns:a16="http://schemas.microsoft.com/office/drawing/2014/main" id="{4CFA7832-A459-4E1D-900B-111B2B495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374900"/>
            <a:ext cx="35052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45652"/>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训练集</a:t>
            </a:r>
            <a:r>
              <a:rPr lang="en-US" altLang="zh-CN" dirty="0"/>
              <a:t>/</a:t>
            </a:r>
            <a:r>
              <a:rPr lang="zh-CN" altLang="en-US" dirty="0"/>
              <a:t>测试集</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lstStyle/>
          <a:p>
            <a:r>
              <a:rPr lang="zh-CN" altLang="en-US" dirty="0"/>
              <a:t>训练集</a:t>
            </a:r>
            <a:endParaRPr lang="en-US" altLang="zh-CN" dirty="0"/>
          </a:p>
          <a:p>
            <a:pPr lvl="1"/>
            <a:r>
              <a:rPr lang="zh-CN" altLang="en-US" dirty="0"/>
              <a:t>给定样本的特征和目标值，用来训练或者拟合模型，获得模型参数。</a:t>
            </a:r>
            <a:endParaRPr lang="en-US" altLang="zh-CN" dirty="0"/>
          </a:p>
          <a:p>
            <a:r>
              <a:rPr lang="zh-CN" altLang="en-US" dirty="0"/>
              <a:t>测试集</a:t>
            </a:r>
            <a:endParaRPr lang="en-US" altLang="zh-CN" dirty="0"/>
          </a:p>
          <a:p>
            <a:pPr lvl="1"/>
            <a:r>
              <a:rPr lang="zh-CN" altLang="en-US" dirty="0"/>
              <a:t>用来检验训练得到的模型的性能，评估模型的泛化能力。</a:t>
            </a:r>
            <a:endParaRPr lang="en-US" altLang="zh-CN" dirty="0"/>
          </a:p>
          <a:p>
            <a:endParaRPr lang="en-US" altLang="zh-CN" dirty="0"/>
          </a:p>
          <a:p>
            <a:r>
              <a:rPr lang="zh-CN" altLang="en-US" dirty="0"/>
              <a:t>给定数据集，首先需要做训练</a:t>
            </a:r>
            <a:r>
              <a:rPr lang="en-US" altLang="zh-CN" dirty="0"/>
              <a:t>/</a:t>
            </a:r>
            <a:r>
              <a:rPr lang="zh-CN" altLang="en-US" dirty="0"/>
              <a:t>测试集划分。</a:t>
            </a:r>
            <a:endParaRPr lang="en-US" altLang="zh-CN" dirty="0"/>
          </a:p>
        </p:txBody>
      </p:sp>
    </p:spTree>
    <p:extLst>
      <p:ext uri="{BB962C8B-B14F-4D97-AF65-F5344CB8AC3E}">
        <p14:creationId xmlns:p14="http://schemas.microsoft.com/office/powerpoint/2010/main" val="4137577211"/>
      </p:ext>
    </p:extLst>
  </p:cSld>
  <p:clrMapOvr>
    <a:masterClrMapping/>
  </p:clrMapOvr>
  <p:transition spd="slow">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56AB0-CFD2-4E49-A880-62DA746822EE}"/>
              </a:ext>
            </a:extLst>
          </p:cNvPr>
          <p:cNvSpPr>
            <a:spLocks noGrp="1"/>
          </p:cNvSpPr>
          <p:nvPr>
            <p:ph type="title"/>
          </p:nvPr>
        </p:nvSpPr>
        <p:spPr/>
        <p:txBody>
          <a:bodyPr/>
          <a:lstStyle/>
          <a:p>
            <a:r>
              <a:rPr lang="zh-CN" altLang="en-US" dirty="0"/>
              <a:t>一元回归举例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BB1433-63B2-48EA-8B5E-E377FB57A8E9}"/>
                  </a:ext>
                </a:extLst>
              </p:cNvPr>
              <p:cNvSpPr>
                <a:spLocks noGrp="1"/>
              </p:cNvSpPr>
              <p:nvPr>
                <p:ph idx="1"/>
              </p:nvPr>
            </p:nvSpPr>
            <p:spPr>
              <a:xfrm>
                <a:off x="170954" y="771442"/>
                <a:ext cx="5080884" cy="3937000"/>
              </a:xfrm>
            </p:spPr>
            <p:txBody>
              <a:bodyPr>
                <a:normAutofit/>
              </a:bodyPr>
              <a:lstStyle/>
              <a:p>
                <a:r>
                  <a:rPr lang="zh-CN" altLang="en-US" sz="1800" dirty="0"/>
                  <a:t>在坐标纸上给定三个点</a:t>
                </a:r>
                <a14:m>
                  <m:oMath xmlns:m="http://schemas.openxmlformats.org/officeDocument/2006/math">
                    <m:r>
                      <a:rPr lang="en-US" altLang="zh-CN" sz="180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i="1" dirty="0" smtClean="0">
                            <a:latin typeface="Cambria Math" panose="02040503050406030204" pitchFamily="18" charset="0"/>
                          </a:rPr>
                          <m:t>1</m:t>
                        </m:r>
                      </m:sub>
                    </m:sSub>
                    <m:r>
                      <a:rPr lang="en-US" altLang="zh-CN" sz="180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𝑦</m:t>
                        </m:r>
                      </m:e>
                      <m:sub>
                        <m:r>
                          <a:rPr lang="en-US" altLang="zh-CN" sz="1800" i="1" dirty="0" smtClean="0">
                            <a:latin typeface="Cambria Math" panose="02040503050406030204" pitchFamily="18" charset="0"/>
                          </a:rPr>
                          <m:t>1</m:t>
                        </m:r>
                      </m:sub>
                    </m:sSub>
                    <m:r>
                      <a:rPr lang="en-US" altLang="zh-CN" sz="1800" i="1" dirty="0" smtClean="0">
                        <a:latin typeface="Cambria Math" panose="02040503050406030204" pitchFamily="18" charset="0"/>
                      </a:rPr>
                      <m:t>), (</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i="1" dirty="0" smtClean="0">
                            <a:latin typeface="Cambria Math" panose="02040503050406030204" pitchFamily="18" charset="0"/>
                          </a:rPr>
                          <m:t>2</m:t>
                        </m:r>
                      </m:sub>
                    </m:sSub>
                    <m:r>
                      <a:rPr lang="en-US" altLang="zh-CN" sz="1800" i="1" dirty="0" smtClean="0">
                        <a:latin typeface="Cambria Math" panose="02040503050406030204" pitchFamily="18" charset="0"/>
                      </a:rPr>
                      <m:t>, </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𝑦</m:t>
                        </m:r>
                      </m:e>
                      <m:sub>
                        <m:r>
                          <a:rPr lang="en-US" altLang="zh-CN" sz="1800" i="1" dirty="0" smtClean="0">
                            <a:latin typeface="Cambria Math" panose="02040503050406030204" pitchFamily="18" charset="0"/>
                          </a:rPr>
                          <m:t>2</m:t>
                        </m:r>
                      </m:sub>
                    </m:sSub>
                    <m:r>
                      <a:rPr lang="en-US" altLang="zh-CN" sz="1800" i="1" dirty="0" smtClean="0">
                        <a:latin typeface="Cambria Math" panose="02040503050406030204" pitchFamily="18" charset="0"/>
                      </a:rPr>
                      <m:t>), (</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b="0" i="1" dirty="0" smtClean="0">
                            <a:latin typeface="Cambria Math" panose="02040503050406030204" pitchFamily="18" charset="0"/>
                          </a:rPr>
                          <m:t>3</m:t>
                        </m:r>
                      </m:sub>
                    </m:sSub>
                    <m:r>
                      <a:rPr lang="en-US" altLang="zh-CN" sz="1800" i="1" dirty="0" smtClean="0">
                        <a:latin typeface="Cambria Math" panose="02040503050406030204" pitchFamily="18" charset="0"/>
                      </a:rPr>
                      <m:t>, </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𝑦</m:t>
                        </m:r>
                      </m:e>
                      <m:sub>
                        <m:r>
                          <a:rPr lang="en-US" altLang="zh-CN" sz="1800" i="1" dirty="0" smtClean="0">
                            <a:latin typeface="Cambria Math" panose="02040503050406030204" pitchFamily="18" charset="0"/>
                          </a:rPr>
                          <m:t>3</m:t>
                        </m:r>
                      </m:sub>
                    </m:sSub>
                    <m:r>
                      <a:rPr lang="en-US" altLang="zh-CN" sz="1800" i="1" dirty="0" smtClean="0">
                        <a:latin typeface="Cambria Math" panose="02040503050406030204" pitchFamily="18" charset="0"/>
                      </a:rPr>
                      <m:t>) </m:t>
                    </m:r>
                  </m:oMath>
                </a14:m>
                <a:r>
                  <a:rPr lang="zh-CN" altLang="en-US" sz="1800" dirty="0"/>
                  <a:t>（训练集合），用平滑的曲线把这三个点连接起来</a:t>
                </a:r>
                <a:endParaRPr lang="en-US" altLang="zh-CN" sz="1800" dirty="0"/>
              </a:p>
              <a:p>
                <a:pPr lvl="1"/>
                <a:r>
                  <a:rPr lang="zh-CN" altLang="en-US" sz="1600" dirty="0"/>
                  <a:t>回归模型：平滑的曲线</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𝑥</m:t>
                    </m:r>
                    <m:r>
                      <a:rPr lang="en-US" altLang="zh-CN" sz="1600" i="1" dirty="0" smtClean="0">
                        <a:latin typeface="Cambria Math" panose="02040503050406030204" pitchFamily="18" charset="0"/>
                      </a:rPr>
                      <m:t>)</m:t>
                    </m:r>
                  </m:oMath>
                </a14:m>
                <a:endParaRPr lang="en-US" altLang="zh-CN" sz="1600" dirty="0"/>
              </a:p>
              <a:p>
                <a:r>
                  <a:rPr lang="zh-CN" altLang="en-US" sz="1800" dirty="0"/>
                  <a:t>给定一个新的位置</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i="1" dirty="0" smtClean="0">
                            <a:latin typeface="Cambria Math" panose="02040503050406030204" pitchFamily="18" charset="0"/>
                          </a:rPr>
                          <m:t>4</m:t>
                        </m:r>
                      </m:sub>
                    </m:sSub>
                  </m:oMath>
                </a14:m>
                <a:r>
                  <a:rPr lang="zh-CN" altLang="en-US" sz="1800" dirty="0"/>
                  <a:t>（测试数据），在坐标纸上标出</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i="1" dirty="0" smtClean="0">
                            <a:latin typeface="Cambria Math" panose="02040503050406030204" pitchFamily="18" charset="0"/>
                          </a:rPr>
                          <m:t>4</m:t>
                        </m:r>
                      </m:sub>
                    </m:sSub>
                    <m:r>
                      <a:rPr lang="en-US" altLang="zh-CN" sz="1800" i="1" dirty="0" smtClean="0">
                        <a:latin typeface="Cambria Math" panose="02040503050406030204" pitchFamily="18" charset="0"/>
                      </a:rPr>
                      <m:t>)</m:t>
                    </m:r>
                  </m:oMath>
                </a14:m>
                <a:r>
                  <a:rPr lang="zh-CN" altLang="en-US" sz="1800" dirty="0"/>
                  <a:t>的值（对</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𝑥</m:t>
                        </m:r>
                      </m:e>
                      <m:sub>
                        <m:r>
                          <a:rPr lang="en-US" altLang="zh-CN" sz="1800" i="1" dirty="0">
                            <a:latin typeface="Cambria Math" panose="02040503050406030204" pitchFamily="18" charset="0"/>
                          </a:rPr>
                          <m:t>4</m:t>
                        </m:r>
                      </m:sub>
                    </m:sSub>
                  </m:oMath>
                </a14:m>
                <a:r>
                  <a:rPr lang="zh-CN" altLang="en-US" sz="1800" dirty="0"/>
                  <a:t>点对应值进行预测）</a:t>
                </a:r>
                <a:endParaRPr lang="en-US" altLang="zh-CN" sz="1800" dirty="0"/>
              </a:p>
              <a:p>
                <a:pPr lvl="1"/>
                <a:r>
                  <a:rPr lang="zh-CN" altLang="en-US" sz="1600" dirty="0"/>
                  <a:t>回归预测</a:t>
                </a:r>
                <a:endParaRPr lang="en-US" altLang="zh-CN" sz="1600" dirty="0"/>
              </a:p>
              <a:p>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𝑥</m:t>
                        </m:r>
                      </m:e>
                      <m:sub>
                        <m:r>
                          <a:rPr lang="en-US" altLang="zh-CN" sz="1800" i="1" dirty="0">
                            <a:latin typeface="Cambria Math" panose="02040503050406030204" pitchFamily="18" charset="0"/>
                          </a:rPr>
                          <m:t>4</m:t>
                        </m:r>
                      </m:sub>
                    </m:sSub>
                  </m:oMath>
                </a14:m>
                <a:r>
                  <a:rPr lang="zh-CN" altLang="en-US" sz="1800" dirty="0"/>
                  <a:t>处真实的值是</a:t>
                </a:r>
                <a14:m>
                  <m:oMath xmlns:m="http://schemas.openxmlformats.org/officeDocument/2006/math">
                    <m:sSub>
                      <m:sSubPr>
                        <m:ctrlPr>
                          <a:rPr lang="en-US" altLang="zh-CN" sz="1800" i="1" dirty="0">
                            <a:latin typeface="Cambria Math" panose="02040503050406030204" pitchFamily="18" charset="0"/>
                          </a:rPr>
                        </m:ctrlPr>
                      </m:sSubPr>
                      <m:e>
                        <m:r>
                          <m:rPr>
                            <m:sty m:val="p"/>
                          </m:rPr>
                          <a:rPr lang="en-US" altLang="zh-CN" sz="1800" i="1" dirty="0" smtClean="0">
                            <a:latin typeface="Cambria Math" panose="02040503050406030204" pitchFamily="18" charset="0"/>
                          </a:rPr>
                          <m:t>y</m:t>
                        </m:r>
                      </m:e>
                      <m:sub>
                        <m:r>
                          <a:rPr lang="en-US" altLang="zh-CN" sz="1800" i="1" dirty="0">
                            <a:latin typeface="Cambria Math" panose="02040503050406030204" pitchFamily="18" charset="0"/>
                          </a:rPr>
                          <m:t>4</m:t>
                        </m:r>
                      </m:sub>
                    </m:sSub>
                    <m:r>
                      <a:rPr lang="en-US" altLang="zh-CN" sz="1800" i="1" dirty="0">
                        <a:latin typeface="Cambria Math" panose="02040503050406030204" pitchFamily="18" charset="0"/>
                      </a:rPr>
                      <m:t> </m:t>
                    </m:r>
                  </m:oMath>
                </a14:m>
                <a:r>
                  <a:rPr lang="zh-CN" altLang="en-US" sz="1800" dirty="0"/>
                  <a:t>，因此预测误差为 </a:t>
                </a:r>
                <a14:m>
                  <m:oMath xmlns:m="http://schemas.openxmlformats.org/officeDocument/2006/math">
                    <m:sSup>
                      <m:sSupPr>
                        <m:ctrlPr>
                          <a:rPr lang="en-US" altLang="zh-CN" sz="1800" b="0" i="1" dirty="0" smtClean="0">
                            <a:latin typeface="Cambria Math" panose="02040503050406030204" pitchFamily="18" charset="0"/>
                          </a:rPr>
                        </m:ctrlPr>
                      </m:sSupPr>
                      <m:e>
                        <m:d>
                          <m:dPr>
                            <m:ctrlPr>
                              <a:rPr lang="en-US" altLang="zh-CN" sz="1800" b="0" i="1" dirty="0" smtClean="0">
                                <a:latin typeface="Cambria Math" panose="02040503050406030204" pitchFamily="18" charset="0"/>
                              </a:rPr>
                            </m:ctrlPr>
                          </m:dPr>
                          <m:e>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𝑦</m:t>
                                </m:r>
                              </m:e>
                              <m:sub>
                                <m:r>
                                  <a:rPr lang="en-US" altLang="zh-CN" sz="1800" i="1" dirty="0" smtClean="0">
                                    <a:latin typeface="Cambria Math" panose="02040503050406030204" pitchFamily="18" charset="0"/>
                                  </a:rPr>
                                  <m:t>4</m:t>
                                </m:r>
                              </m:sub>
                            </m:sSub>
                            <m:r>
                              <a:rPr lang="en-US" altLang="zh-CN" sz="1800" i="1" dirty="0" smtClean="0">
                                <a:latin typeface="Cambria Math" panose="02040503050406030204" pitchFamily="18" charset="0"/>
                              </a:rPr>
                              <m:t> – </m:t>
                            </m:r>
                            <m:r>
                              <a:rPr lang="en-US" altLang="zh-CN" sz="1800" i="1" dirty="0" smtClean="0">
                                <a:latin typeface="Cambria Math" panose="02040503050406030204" pitchFamily="18" charset="0"/>
                              </a:rPr>
                              <m:t>𝑓</m:t>
                            </m:r>
                            <m:d>
                              <m:dPr>
                                <m:ctrlPr>
                                  <a:rPr lang="en-US" altLang="zh-CN" sz="1800" i="1" dirty="0" smtClean="0">
                                    <a:latin typeface="Cambria Math" panose="02040503050406030204" pitchFamily="18" charset="0"/>
                                  </a:rPr>
                                </m:ctrlPr>
                              </m:dPr>
                              <m:e>
                                <m:sSub>
                                  <m:sSubPr>
                                    <m:ctrlPr>
                                      <a:rPr lang="en-US" altLang="zh-CN" sz="1800" b="0" i="1" dirty="0" smtClean="0">
                                        <a:latin typeface="Cambria Math" panose="02040503050406030204" pitchFamily="18" charset="0"/>
                                      </a:rPr>
                                    </m:ctrlPr>
                                  </m:sSubPr>
                                  <m:e>
                                    <m:r>
                                      <a:rPr lang="en-US" altLang="zh-CN" sz="1800" i="1" dirty="0" smtClean="0">
                                        <a:latin typeface="Cambria Math" panose="02040503050406030204" pitchFamily="18" charset="0"/>
                                      </a:rPr>
                                      <m:t>𝑥</m:t>
                                    </m:r>
                                  </m:e>
                                  <m:sub>
                                    <m:r>
                                      <a:rPr lang="en-US" altLang="zh-CN" sz="1800" i="1" dirty="0" smtClean="0">
                                        <a:latin typeface="Cambria Math" panose="02040503050406030204" pitchFamily="18" charset="0"/>
                                      </a:rPr>
                                      <m:t>4</m:t>
                                    </m:r>
                                  </m:sub>
                                </m:sSub>
                              </m:e>
                            </m:d>
                          </m:e>
                        </m:d>
                      </m:e>
                      <m:sup>
                        <m:r>
                          <a:rPr lang="en-US" altLang="zh-CN" sz="1800" i="1" dirty="0" smtClean="0">
                            <a:latin typeface="Cambria Math" panose="02040503050406030204" pitchFamily="18" charset="0"/>
                          </a:rPr>
                          <m:t>2</m:t>
                        </m:r>
                      </m:sup>
                    </m:sSup>
                  </m:oMath>
                </a14:m>
                <a:endParaRPr lang="en-US" altLang="zh-CN" sz="1800" dirty="0"/>
              </a:p>
              <a:p>
                <a:pPr lvl="1"/>
                <a:r>
                  <a:rPr lang="zh-CN" altLang="en-US" sz="1600" dirty="0"/>
                  <a:t>回归误差</a:t>
                </a:r>
                <a:endParaRPr lang="en-US" altLang="zh-CN" sz="1600" dirty="0"/>
              </a:p>
              <a:p>
                <a:endParaRPr lang="zh-CN" altLang="en-US" sz="1800" dirty="0"/>
              </a:p>
            </p:txBody>
          </p:sp>
        </mc:Choice>
        <mc:Fallback xmlns="">
          <p:sp>
            <p:nvSpPr>
              <p:cNvPr id="3" name="内容占位符 2">
                <a:extLst>
                  <a:ext uri="{FF2B5EF4-FFF2-40B4-BE49-F238E27FC236}">
                    <a16:creationId xmlns:a16="http://schemas.microsoft.com/office/drawing/2014/main" id="{D6BB1433-63B2-48EA-8B5E-E377FB57A8E9}"/>
                  </a:ext>
                </a:extLst>
              </p:cNvPr>
              <p:cNvSpPr>
                <a:spLocks noGrp="1" noRot="1" noChangeAspect="1" noMove="1" noResize="1" noEditPoints="1" noAdjustHandles="1" noChangeArrowheads="1" noChangeShapeType="1" noTextEdit="1"/>
              </p:cNvSpPr>
              <p:nvPr>
                <p:ph idx="1"/>
              </p:nvPr>
            </p:nvSpPr>
            <p:spPr>
              <a:xfrm>
                <a:off x="170954" y="771442"/>
                <a:ext cx="5080884" cy="3937000"/>
              </a:xfrm>
              <a:blipFill>
                <a:blip r:embed="rId2"/>
                <a:stretch>
                  <a:fillRect l="-719" t="-930" r="-5396"/>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4" name="墨迹 273">
                <a:extLst>
                  <a:ext uri="{FF2B5EF4-FFF2-40B4-BE49-F238E27FC236}">
                    <a16:creationId xmlns:a16="http://schemas.microsoft.com/office/drawing/2014/main" id="{8B05C7EA-CCD3-4B32-9AE8-C543BA4F43A4}"/>
                  </a:ext>
                </a:extLst>
              </p14:cNvPr>
              <p14:cNvContentPartPr/>
              <p14:nvPr/>
            </p14:nvContentPartPr>
            <p14:xfrm>
              <a:off x="8431684" y="878815"/>
              <a:ext cx="28800" cy="199800"/>
            </p14:xfrm>
          </p:contentPart>
        </mc:Choice>
        <mc:Fallback xmlns="">
          <p:pic>
            <p:nvPicPr>
              <p:cNvPr id="274" name="墨迹 273">
                <a:extLst>
                  <a:ext uri="{FF2B5EF4-FFF2-40B4-BE49-F238E27FC236}">
                    <a16:creationId xmlns:a16="http://schemas.microsoft.com/office/drawing/2014/main" id="{8B05C7EA-CCD3-4B32-9AE8-C543BA4F43A4}"/>
                  </a:ext>
                </a:extLst>
              </p:cNvPr>
              <p:cNvPicPr/>
              <p:nvPr/>
            </p:nvPicPr>
            <p:blipFill>
              <a:blip r:embed="rId4"/>
              <a:stretch>
                <a:fillRect/>
              </a:stretch>
            </p:blipFill>
            <p:spPr>
              <a:xfrm>
                <a:off x="8414044" y="861175"/>
                <a:ext cx="64440" cy="23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75" name="墨迹 274">
                <a:extLst>
                  <a:ext uri="{FF2B5EF4-FFF2-40B4-BE49-F238E27FC236}">
                    <a16:creationId xmlns:a16="http://schemas.microsoft.com/office/drawing/2014/main" id="{E164D927-2AC2-45C1-9DD5-5FF33EB8E613}"/>
                  </a:ext>
                </a:extLst>
              </p14:cNvPr>
              <p14:cNvContentPartPr/>
              <p14:nvPr/>
            </p14:nvContentPartPr>
            <p14:xfrm>
              <a:off x="8208844" y="811855"/>
              <a:ext cx="142920" cy="221040"/>
            </p14:xfrm>
          </p:contentPart>
        </mc:Choice>
        <mc:Fallback xmlns="">
          <p:pic>
            <p:nvPicPr>
              <p:cNvPr id="275" name="墨迹 274">
                <a:extLst>
                  <a:ext uri="{FF2B5EF4-FFF2-40B4-BE49-F238E27FC236}">
                    <a16:creationId xmlns:a16="http://schemas.microsoft.com/office/drawing/2014/main" id="{E164D927-2AC2-45C1-9DD5-5FF33EB8E613}"/>
                  </a:ext>
                </a:extLst>
              </p:cNvPr>
              <p:cNvPicPr/>
              <p:nvPr/>
            </p:nvPicPr>
            <p:blipFill>
              <a:blip r:embed="rId6"/>
              <a:stretch>
                <a:fillRect/>
              </a:stretch>
            </p:blipFill>
            <p:spPr>
              <a:xfrm>
                <a:off x="8190844" y="794215"/>
                <a:ext cx="178560" cy="25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76" name="墨迹 275">
                <a:extLst>
                  <a:ext uri="{FF2B5EF4-FFF2-40B4-BE49-F238E27FC236}">
                    <a16:creationId xmlns:a16="http://schemas.microsoft.com/office/drawing/2014/main" id="{28289DC0-8DE0-438C-8835-0EC8F26696AD}"/>
                  </a:ext>
                </a:extLst>
              </p14:cNvPr>
              <p14:cNvContentPartPr/>
              <p14:nvPr/>
            </p14:nvContentPartPr>
            <p14:xfrm>
              <a:off x="7913644" y="708175"/>
              <a:ext cx="214560" cy="466560"/>
            </p14:xfrm>
          </p:contentPart>
        </mc:Choice>
        <mc:Fallback xmlns="">
          <p:pic>
            <p:nvPicPr>
              <p:cNvPr id="276" name="墨迹 275">
                <a:extLst>
                  <a:ext uri="{FF2B5EF4-FFF2-40B4-BE49-F238E27FC236}">
                    <a16:creationId xmlns:a16="http://schemas.microsoft.com/office/drawing/2014/main" id="{28289DC0-8DE0-438C-8835-0EC8F26696AD}"/>
                  </a:ext>
                </a:extLst>
              </p:cNvPr>
              <p:cNvPicPr/>
              <p:nvPr/>
            </p:nvPicPr>
            <p:blipFill>
              <a:blip r:embed="rId8"/>
              <a:stretch>
                <a:fillRect/>
              </a:stretch>
            </p:blipFill>
            <p:spPr>
              <a:xfrm>
                <a:off x="7895974" y="690535"/>
                <a:ext cx="2502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53" name="墨迹 452">
                <a:extLst>
                  <a:ext uri="{FF2B5EF4-FFF2-40B4-BE49-F238E27FC236}">
                    <a16:creationId xmlns:a16="http://schemas.microsoft.com/office/drawing/2014/main" id="{C5F149F9-B7C7-47D8-8685-0E99EA4BEB05}"/>
                  </a:ext>
                </a:extLst>
              </p14:cNvPr>
              <p14:cNvContentPartPr/>
              <p14:nvPr/>
            </p14:nvContentPartPr>
            <p14:xfrm>
              <a:off x="5012404" y="749935"/>
              <a:ext cx="3992760" cy="3790800"/>
            </p14:xfrm>
          </p:contentPart>
        </mc:Choice>
        <mc:Fallback xmlns="">
          <p:pic>
            <p:nvPicPr>
              <p:cNvPr id="453" name="墨迹 452">
                <a:extLst>
                  <a:ext uri="{FF2B5EF4-FFF2-40B4-BE49-F238E27FC236}">
                    <a16:creationId xmlns:a16="http://schemas.microsoft.com/office/drawing/2014/main" id="{C5F149F9-B7C7-47D8-8685-0E99EA4BEB05}"/>
                  </a:ext>
                </a:extLst>
              </p:cNvPr>
              <p:cNvPicPr/>
              <p:nvPr/>
            </p:nvPicPr>
            <p:blipFill>
              <a:blip r:embed="rId10"/>
              <a:stretch>
                <a:fillRect/>
              </a:stretch>
            </p:blipFill>
            <p:spPr>
              <a:xfrm>
                <a:off x="5003763" y="745615"/>
                <a:ext cx="4010402" cy="3802320"/>
              </a:xfrm>
              <a:prstGeom prst="rect">
                <a:avLst/>
              </a:prstGeom>
            </p:spPr>
          </p:pic>
        </mc:Fallback>
      </mc:AlternateContent>
    </p:spTree>
    <p:extLst>
      <p:ext uri="{BB962C8B-B14F-4D97-AF65-F5344CB8AC3E}">
        <p14:creationId xmlns:p14="http://schemas.microsoft.com/office/powerpoint/2010/main" val="1652360130"/>
      </p:ext>
    </p:extLst>
  </p:cSld>
  <p:clrMapOvr>
    <a:masterClrMapping/>
  </p:clrMapOvr>
  <p:transition spd="slow">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92659-3F34-4170-AE90-26F3442521B3}"/>
              </a:ext>
            </a:extLst>
          </p:cNvPr>
          <p:cNvSpPr>
            <a:spLocks noGrp="1"/>
          </p:cNvSpPr>
          <p:nvPr>
            <p:ph type="title"/>
          </p:nvPr>
        </p:nvSpPr>
        <p:spPr/>
        <p:txBody>
          <a:bodyPr/>
          <a:lstStyle/>
          <a:p>
            <a:r>
              <a:rPr lang="zh-CN" altLang="en-US" dirty="0"/>
              <a:t>一元线性回归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19DD5-BF5E-4BB3-9E3E-A030C1D2B35F}"/>
                  </a:ext>
                </a:extLst>
              </p:cNvPr>
              <p:cNvSpPr>
                <a:spLocks noGrp="1"/>
              </p:cNvSpPr>
              <p:nvPr>
                <p:ph idx="1"/>
              </p:nvPr>
            </p:nvSpPr>
            <p:spPr>
              <a:xfrm>
                <a:off x="259931" y="819150"/>
                <a:ext cx="4667873" cy="3937000"/>
              </a:xfrm>
            </p:spPr>
            <p:txBody>
              <a:bodyPr>
                <a:normAutofit fontScale="77500" lnSpcReduction="20000"/>
              </a:bodyPr>
              <a:lstStyle/>
              <a:p>
                <a:pPr>
                  <a:lnSpc>
                    <a:spcPct val="120000"/>
                  </a:lnSpc>
                </a:pPr>
                <a:r>
                  <a:rPr lang="zh-CN" altLang="en-US" sz="2100" dirty="0"/>
                  <a:t>在坐标纸上给定三个点的训练集合</a:t>
                </a:r>
                <a:endParaRPr lang="en-US" altLang="zh-CN" sz="2100" dirty="0"/>
              </a:p>
              <a:p>
                <a:pPr lvl="1">
                  <a:lnSpc>
                    <a:spcPct val="120000"/>
                  </a:lnSpc>
                </a:pPr>
                <a14:m>
                  <m:oMath xmlns:m="http://schemas.openxmlformats.org/officeDocument/2006/math">
                    <m:d>
                      <m:dPr>
                        <m:ctrlPr>
                          <a:rPr lang="en-US" altLang="zh-CN" sz="1900" i="1" dirty="0">
                            <a:latin typeface="Cambria Math" panose="02040503050406030204" pitchFamily="18" charset="0"/>
                          </a:rPr>
                        </m:ctrlPr>
                      </m:dPr>
                      <m:e>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𝑥</m:t>
                            </m:r>
                          </m:e>
                          <m:sub>
                            <m:r>
                              <a:rPr lang="en-US" altLang="zh-CN" sz="1900" dirty="0">
                                <a:latin typeface="Cambria Math" panose="02040503050406030204" pitchFamily="18" charset="0"/>
                              </a:rPr>
                              <m:t>1</m:t>
                            </m:r>
                          </m:sub>
                        </m:sSub>
                        <m:r>
                          <a:rPr lang="en-US" altLang="zh-CN" sz="1900" dirty="0">
                            <a:latin typeface="Cambria Math" panose="02040503050406030204" pitchFamily="18" charset="0"/>
                          </a:rPr>
                          <m:t>,</m:t>
                        </m:r>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𝑦</m:t>
                            </m:r>
                          </m:e>
                          <m:sub>
                            <m:r>
                              <a:rPr lang="en-US" altLang="zh-CN" sz="1900" dirty="0">
                                <a:latin typeface="Cambria Math" panose="02040503050406030204" pitchFamily="18" charset="0"/>
                              </a:rPr>
                              <m:t>1</m:t>
                            </m:r>
                          </m:sub>
                        </m:sSub>
                      </m:e>
                    </m:d>
                    <m:r>
                      <a:rPr lang="en-US" altLang="zh-CN" sz="1900" dirty="0">
                        <a:latin typeface="Cambria Math" panose="02040503050406030204" pitchFamily="18" charset="0"/>
                      </a:rPr>
                      <m:t>, </m:t>
                    </m:r>
                    <m:d>
                      <m:dPr>
                        <m:ctrlPr>
                          <a:rPr lang="en-US" altLang="zh-CN" sz="1900" i="1" dirty="0">
                            <a:latin typeface="Cambria Math" panose="02040503050406030204" pitchFamily="18" charset="0"/>
                          </a:rPr>
                        </m:ctrlPr>
                      </m:dPr>
                      <m:e>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𝑥</m:t>
                            </m:r>
                          </m:e>
                          <m:sub>
                            <m:r>
                              <a:rPr lang="en-US" altLang="zh-CN" sz="1900" dirty="0">
                                <a:latin typeface="Cambria Math" panose="02040503050406030204" pitchFamily="18" charset="0"/>
                              </a:rPr>
                              <m:t>2</m:t>
                            </m:r>
                          </m:sub>
                        </m:sSub>
                        <m:r>
                          <a:rPr lang="en-US" altLang="zh-CN" sz="1900" dirty="0">
                            <a:latin typeface="Cambria Math" panose="02040503050406030204" pitchFamily="18" charset="0"/>
                          </a:rPr>
                          <m:t>, </m:t>
                        </m:r>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𝑦</m:t>
                            </m:r>
                          </m:e>
                          <m:sub>
                            <m:r>
                              <a:rPr lang="en-US" altLang="zh-CN" sz="1900" dirty="0">
                                <a:latin typeface="Cambria Math" panose="02040503050406030204" pitchFamily="18" charset="0"/>
                              </a:rPr>
                              <m:t>2</m:t>
                            </m:r>
                          </m:sub>
                        </m:sSub>
                      </m:e>
                    </m:d>
                    <m:r>
                      <a:rPr lang="en-US" altLang="zh-CN" sz="1900" dirty="0">
                        <a:latin typeface="Cambria Math" panose="02040503050406030204" pitchFamily="18" charset="0"/>
                      </a:rPr>
                      <m:t>, </m:t>
                    </m:r>
                    <m:d>
                      <m:dPr>
                        <m:ctrlPr>
                          <a:rPr lang="en-US" altLang="zh-CN" sz="1900" i="1" dirty="0">
                            <a:latin typeface="Cambria Math" panose="02040503050406030204" pitchFamily="18" charset="0"/>
                          </a:rPr>
                        </m:ctrlPr>
                      </m:dPr>
                      <m:e>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𝑥</m:t>
                            </m:r>
                          </m:e>
                          <m:sub>
                            <m:r>
                              <a:rPr lang="en-US" altLang="zh-CN" sz="1900" dirty="0">
                                <a:latin typeface="Cambria Math" panose="02040503050406030204" pitchFamily="18" charset="0"/>
                              </a:rPr>
                              <m:t>3</m:t>
                            </m:r>
                          </m:sub>
                        </m:sSub>
                        <m:r>
                          <a:rPr lang="en-US" altLang="zh-CN" sz="1900" dirty="0">
                            <a:latin typeface="Cambria Math" panose="02040503050406030204" pitchFamily="18" charset="0"/>
                          </a:rPr>
                          <m:t>, </m:t>
                        </m:r>
                        <m:sSub>
                          <m:sSubPr>
                            <m:ctrlPr>
                              <a:rPr lang="en-US" altLang="zh-CN" sz="1900" i="1" dirty="0">
                                <a:latin typeface="Cambria Math" panose="02040503050406030204" pitchFamily="18" charset="0"/>
                              </a:rPr>
                            </m:ctrlPr>
                          </m:sSubPr>
                          <m:e>
                            <m:r>
                              <a:rPr lang="en-US" altLang="zh-CN" sz="1900" dirty="0">
                                <a:latin typeface="Cambria Math" panose="02040503050406030204" pitchFamily="18" charset="0"/>
                              </a:rPr>
                              <m:t>𝑦</m:t>
                            </m:r>
                          </m:e>
                          <m:sub>
                            <m:r>
                              <a:rPr lang="en-US" altLang="zh-CN" sz="1900" dirty="0">
                                <a:latin typeface="Cambria Math" panose="02040503050406030204" pitchFamily="18" charset="0"/>
                              </a:rPr>
                              <m:t>3</m:t>
                            </m:r>
                          </m:sub>
                        </m:sSub>
                      </m:e>
                    </m:d>
                  </m:oMath>
                </a14:m>
                <a:endParaRPr lang="en-US" altLang="zh-CN" sz="1900" dirty="0"/>
              </a:p>
              <a:p>
                <a:pPr>
                  <a:lnSpc>
                    <a:spcPct val="120000"/>
                  </a:lnSpc>
                </a:pPr>
                <a:r>
                  <a:rPr lang="zh-CN" altLang="en-US" dirty="0"/>
                  <a:t>并且规定</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为线性函数（直线）</a:t>
                </a:r>
                <a:endParaRPr lang="en-US" altLang="zh-CN" i="1" dirty="0">
                  <a:latin typeface="Cambria Math" panose="02040503050406030204" pitchFamily="18" charset="0"/>
                </a:endParaRPr>
              </a:p>
              <a:p>
                <a:pPr lvl="1">
                  <a:lnSpc>
                    <a:spcPct val="120000"/>
                  </a:lnSpc>
                </a:pPr>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i="1">
                        <a:latin typeface="Cambria Math" panose="02040503050406030204" pitchFamily="18" charset="0"/>
                      </a:rPr>
                      <m:t>w</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a:lnSpc>
                    <a:spcPct val="120000"/>
                  </a:lnSpc>
                </a:pPr>
                <a:r>
                  <a:rPr lang="zh-CN" altLang="en-US" dirty="0"/>
                  <a:t>三个点，一条直线</a:t>
                </a:r>
                <a:endParaRPr lang="en-US" altLang="zh-CN" dirty="0"/>
              </a:p>
              <a:p>
                <a:pPr lvl="1">
                  <a:lnSpc>
                    <a:spcPct val="120000"/>
                  </a:lnSpc>
                </a:pPr>
                <a:r>
                  <a:rPr lang="zh-CN" altLang="en-US" dirty="0"/>
                  <a:t>可能无法满足这条直线完美穿越所有的点（训练集合上的误差）</a:t>
                </a:r>
                <a:endParaRPr lang="en-US" altLang="zh-CN" dirty="0"/>
              </a:p>
              <a:p>
                <a:pPr>
                  <a:lnSpc>
                    <a:spcPct val="120000"/>
                  </a:lnSpc>
                </a:pPr>
                <a:r>
                  <a:rPr lang="zh-CN" altLang="en-US" dirty="0"/>
                  <a:t>训练误差的计算</a:t>
                </a:r>
                <a:endParaRPr lang="en-US" altLang="zh-CN" dirty="0"/>
              </a:p>
              <a:p>
                <a:pPr lvl="1">
                  <a:lnSpc>
                    <a:spcPct val="120000"/>
                  </a:lnSpc>
                </a:pP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3</m:t>
                        </m:r>
                      </m:den>
                    </m:f>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3</m:t>
                                    </m:r>
                                  </m:sub>
                                </m:sSub>
                              </m:e>
                            </m:d>
                          </m:e>
                          <m:sup>
                            <m:r>
                              <a:rPr lang="en-US" altLang="zh-CN" i="1">
                                <a:latin typeface="Cambria Math" panose="02040503050406030204" pitchFamily="18" charset="0"/>
                              </a:rPr>
                              <m:t>2</m:t>
                            </m:r>
                          </m:sup>
                        </m:sSup>
                      </m:e>
                    </m:d>
                  </m:oMath>
                </a14:m>
                <a:endParaRPr lang="en-US" altLang="zh-CN" dirty="0"/>
              </a:p>
              <a:p>
                <a:pPr>
                  <a:lnSpc>
                    <a:spcPct val="120000"/>
                  </a:lnSpc>
                </a:pPr>
                <a:endParaRPr lang="en-US" altLang="zh-CN" dirty="0"/>
              </a:p>
              <a:p>
                <a:pPr>
                  <a:lnSpc>
                    <a:spcPct val="120000"/>
                  </a:lnSpc>
                </a:pPr>
                <a:r>
                  <a:rPr lang="zh-CN" altLang="en-US" dirty="0"/>
                  <a:t>模型训练要解决的问题：找到使得训练误差最小的参数组合</a:t>
                </a:r>
                <a14:m>
                  <m:oMath xmlns:m="http://schemas.openxmlformats.org/officeDocument/2006/math">
                    <m:r>
                      <a:rPr lang="en-US" altLang="zh-CN" i="1" dirty="0" smtClean="0">
                        <a:latin typeface="Cambria Math" panose="02040503050406030204" pitchFamily="18" charset="0"/>
                      </a:rPr>
                      <m:t>(</m:t>
                    </m:r>
                    <m:r>
                      <m:rPr>
                        <m:sty m:val="p"/>
                      </m:rPr>
                      <a:rPr lang="en-US" altLang="zh-CN" i="1" dirty="0">
                        <a:latin typeface="Cambria Math" panose="02040503050406030204" pitchFamily="18" charset="0"/>
                      </a:rPr>
                      <m:t>w</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m:t>
                    </m:r>
                  </m:oMath>
                </a14:m>
                <a:endParaRPr lang="en-US" altLang="zh-CN" dirty="0"/>
              </a:p>
              <a:p>
                <a:pPr>
                  <a:lnSpc>
                    <a:spcPct val="120000"/>
                  </a:lnSpc>
                </a:pPr>
                <a:endParaRPr lang="en-US" altLang="zh-CN" dirty="0"/>
              </a:p>
              <a:p>
                <a:pPr lvl="1">
                  <a:lnSpc>
                    <a:spcPct val="120000"/>
                  </a:lnSpc>
                </a:pPr>
                <a:endParaRPr lang="zh-CN" altLang="en-US" dirty="0"/>
              </a:p>
            </p:txBody>
          </p:sp>
        </mc:Choice>
        <mc:Fallback xmlns="">
          <p:sp>
            <p:nvSpPr>
              <p:cNvPr id="3" name="内容占位符 2">
                <a:extLst>
                  <a:ext uri="{FF2B5EF4-FFF2-40B4-BE49-F238E27FC236}">
                    <a16:creationId xmlns:a16="http://schemas.microsoft.com/office/drawing/2014/main" id="{D5B19DD5-BF5E-4BB3-9E3E-A030C1D2B35F}"/>
                  </a:ext>
                </a:extLst>
              </p:cNvPr>
              <p:cNvSpPr>
                <a:spLocks noGrp="1" noRot="1" noChangeAspect="1" noMove="1" noResize="1" noEditPoints="1" noAdjustHandles="1" noChangeArrowheads="1" noChangeShapeType="1" noTextEdit="1"/>
              </p:cNvSpPr>
              <p:nvPr>
                <p:ph idx="1"/>
              </p:nvPr>
            </p:nvSpPr>
            <p:spPr>
              <a:xfrm>
                <a:off x="259931" y="819150"/>
                <a:ext cx="4667873" cy="3937000"/>
              </a:xfrm>
              <a:blipFill>
                <a:blip r:embed="rId2"/>
                <a:stretch>
                  <a:fillRect l="-523" t="-464"/>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203D3904-7C7B-4DB3-8305-2AB7339E347F}"/>
                  </a:ext>
                </a:extLst>
              </p14:cNvPr>
              <p14:cNvContentPartPr/>
              <p14:nvPr/>
            </p14:nvContentPartPr>
            <p14:xfrm>
              <a:off x="5302204" y="749935"/>
              <a:ext cx="3506040" cy="3790800"/>
            </p14:xfrm>
          </p:contentPart>
        </mc:Choice>
        <mc:Fallback xmlns="">
          <p:pic>
            <p:nvPicPr>
              <p:cNvPr id="4" name="墨迹 3">
                <a:extLst>
                  <a:ext uri="{FF2B5EF4-FFF2-40B4-BE49-F238E27FC236}">
                    <a16:creationId xmlns:a16="http://schemas.microsoft.com/office/drawing/2014/main" id="{203D3904-7C7B-4DB3-8305-2AB7339E347F}"/>
                  </a:ext>
                </a:extLst>
              </p:cNvPr>
              <p:cNvPicPr/>
              <p:nvPr/>
            </p:nvPicPr>
            <p:blipFill>
              <a:blip r:embed="rId4"/>
              <a:stretch>
                <a:fillRect/>
              </a:stretch>
            </p:blipFill>
            <p:spPr>
              <a:xfrm>
                <a:off x="5297884" y="745615"/>
                <a:ext cx="3514680" cy="380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墨迹 10">
                <a:extLst>
                  <a:ext uri="{FF2B5EF4-FFF2-40B4-BE49-F238E27FC236}">
                    <a16:creationId xmlns:a16="http://schemas.microsoft.com/office/drawing/2014/main" id="{28BB2FD6-E624-4FEB-AA6D-D94B91AA03FD}"/>
                  </a:ext>
                </a:extLst>
              </p14:cNvPr>
              <p14:cNvContentPartPr/>
              <p14:nvPr/>
            </p14:nvContentPartPr>
            <p14:xfrm>
              <a:off x="6106804" y="3639295"/>
              <a:ext cx="5400" cy="128520"/>
            </p14:xfrm>
          </p:contentPart>
        </mc:Choice>
        <mc:Fallback xmlns="">
          <p:pic>
            <p:nvPicPr>
              <p:cNvPr id="11" name="墨迹 10">
                <a:extLst>
                  <a:ext uri="{FF2B5EF4-FFF2-40B4-BE49-F238E27FC236}">
                    <a16:creationId xmlns:a16="http://schemas.microsoft.com/office/drawing/2014/main" id="{28BB2FD6-E624-4FEB-AA6D-D94B91AA03FD}"/>
                  </a:ext>
                </a:extLst>
              </p:cNvPr>
              <p:cNvPicPr/>
              <p:nvPr/>
            </p:nvPicPr>
            <p:blipFill>
              <a:blip r:embed="rId6"/>
              <a:stretch>
                <a:fillRect/>
              </a:stretch>
            </p:blipFill>
            <p:spPr>
              <a:xfrm>
                <a:off x="6102484" y="3634975"/>
                <a:ext cx="14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D3076BA7-1E0B-4796-BC75-1C573B00FAFD}"/>
                  </a:ext>
                </a:extLst>
              </p14:cNvPr>
              <p14:cNvContentPartPr/>
              <p14:nvPr/>
            </p14:nvContentPartPr>
            <p14:xfrm>
              <a:off x="5279884" y="3297295"/>
              <a:ext cx="124200" cy="331920"/>
            </p14:xfrm>
          </p:contentPart>
        </mc:Choice>
        <mc:Fallback xmlns="">
          <p:pic>
            <p:nvPicPr>
              <p:cNvPr id="12" name="墨迹 11">
                <a:extLst>
                  <a:ext uri="{FF2B5EF4-FFF2-40B4-BE49-F238E27FC236}">
                    <a16:creationId xmlns:a16="http://schemas.microsoft.com/office/drawing/2014/main" id="{D3076BA7-1E0B-4796-BC75-1C573B00FAFD}"/>
                  </a:ext>
                </a:extLst>
              </p:cNvPr>
              <p:cNvPicPr/>
              <p:nvPr/>
            </p:nvPicPr>
            <p:blipFill>
              <a:blip r:embed="rId8"/>
              <a:stretch>
                <a:fillRect/>
              </a:stretch>
            </p:blipFill>
            <p:spPr>
              <a:xfrm>
                <a:off x="5275564" y="3292975"/>
                <a:ext cx="1328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CE3A3D9E-ABD5-4BDF-88C4-9812ABD3EDE7}"/>
                  </a:ext>
                </a:extLst>
              </p14:cNvPr>
              <p14:cNvContentPartPr/>
              <p14:nvPr/>
            </p14:nvContentPartPr>
            <p14:xfrm>
              <a:off x="5462404" y="3486295"/>
              <a:ext cx="8640" cy="148320"/>
            </p14:xfrm>
          </p:contentPart>
        </mc:Choice>
        <mc:Fallback xmlns="">
          <p:pic>
            <p:nvPicPr>
              <p:cNvPr id="13" name="墨迹 12">
                <a:extLst>
                  <a:ext uri="{FF2B5EF4-FFF2-40B4-BE49-F238E27FC236}">
                    <a16:creationId xmlns:a16="http://schemas.microsoft.com/office/drawing/2014/main" id="{CE3A3D9E-ABD5-4BDF-88C4-9812ABD3EDE7}"/>
                  </a:ext>
                </a:extLst>
              </p:cNvPr>
              <p:cNvPicPr/>
              <p:nvPr/>
            </p:nvPicPr>
            <p:blipFill>
              <a:blip r:embed="rId10"/>
              <a:stretch>
                <a:fillRect/>
              </a:stretch>
            </p:blipFill>
            <p:spPr>
              <a:xfrm>
                <a:off x="5458084" y="3481975"/>
                <a:ext cx="17280" cy="1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2" name="墨迹 31">
                <a:extLst>
                  <a:ext uri="{FF2B5EF4-FFF2-40B4-BE49-F238E27FC236}">
                    <a16:creationId xmlns:a16="http://schemas.microsoft.com/office/drawing/2014/main" id="{83E9F2EE-E49E-48B9-8DC5-3E0228AF4E2D}"/>
                  </a:ext>
                </a:extLst>
              </p14:cNvPr>
              <p14:cNvContentPartPr/>
              <p14:nvPr/>
            </p14:nvContentPartPr>
            <p14:xfrm>
              <a:off x="5102044" y="1042255"/>
              <a:ext cx="3988800" cy="3014280"/>
            </p14:xfrm>
          </p:contentPart>
        </mc:Choice>
        <mc:Fallback xmlns="">
          <p:pic>
            <p:nvPicPr>
              <p:cNvPr id="32" name="墨迹 31">
                <a:extLst>
                  <a:ext uri="{FF2B5EF4-FFF2-40B4-BE49-F238E27FC236}">
                    <a16:creationId xmlns:a16="http://schemas.microsoft.com/office/drawing/2014/main" id="{83E9F2EE-E49E-48B9-8DC5-3E0228AF4E2D}"/>
                  </a:ext>
                </a:extLst>
              </p:cNvPr>
              <p:cNvPicPr/>
              <p:nvPr/>
            </p:nvPicPr>
            <p:blipFill>
              <a:blip r:embed="rId12"/>
              <a:stretch>
                <a:fillRect/>
              </a:stretch>
            </p:blipFill>
            <p:spPr>
              <a:xfrm>
                <a:off x="5084044" y="1024255"/>
                <a:ext cx="4024440" cy="30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墨迹 39">
                <a:extLst>
                  <a:ext uri="{FF2B5EF4-FFF2-40B4-BE49-F238E27FC236}">
                    <a16:creationId xmlns:a16="http://schemas.microsoft.com/office/drawing/2014/main" id="{B7E808CC-2BA2-41DA-B4BA-4B2E6DBF4FF4}"/>
                  </a:ext>
                </a:extLst>
              </p14:cNvPr>
              <p14:cNvContentPartPr/>
              <p14:nvPr/>
            </p14:nvContentPartPr>
            <p14:xfrm>
              <a:off x="6758404" y="3151495"/>
              <a:ext cx="13680" cy="26280"/>
            </p14:xfrm>
          </p:contentPart>
        </mc:Choice>
        <mc:Fallback xmlns="">
          <p:pic>
            <p:nvPicPr>
              <p:cNvPr id="40" name="墨迹 39">
                <a:extLst>
                  <a:ext uri="{FF2B5EF4-FFF2-40B4-BE49-F238E27FC236}">
                    <a16:creationId xmlns:a16="http://schemas.microsoft.com/office/drawing/2014/main" id="{B7E808CC-2BA2-41DA-B4BA-4B2E6DBF4FF4}"/>
                  </a:ext>
                </a:extLst>
              </p:cNvPr>
              <p:cNvPicPr/>
              <p:nvPr/>
            </p:nvPicPr>
            <p:blipFill>
              <a:blip r:embed="rId14"/>
              <a:stretch>
                <a:fillRect/>
              </a:stretch>
            </p:blipFill>
            <p:spPr>
              <a:xfrm>
                <a:off x="6754084" y="3147175"/>
                <a:ext cx="22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墨迹 40">
                <a:extLst>
                  <a:ext uri="{FF2B5EF4-FFF2-40B4-BE49-F238E27FC236}">
                    <a16:creationId xmlns:a16="http://schemas.microsoft.com/office/drawing/2014/main" id="{580DD542-99C7-4A02-8700-CA2BD7873AFF}"/>
                  </a:ext>
                </a:extLst>
              </p14:cNvPr>
              <p14:cNvContentPartPr/>
              <p14:nvPr/>
            </p14:nvContentPartPr>
            <p14:xfrm>
              <a:off x="6762364" y="3226735"/>
              <a:ext cx="9720" cy="48240"/>
            </p14:xfrm>
          </p:contentPart>
        </mc:Choice>
        <mc:Fallback xmlns="">
          <p:pic>
            <p:nvPicPr>
              <p:cNvPr id="41" name="墨迹 40">
                <a:extLst>
                  <a:ext uri="{FF2B5EF4-FFF2-40B4-BE49-F238E27FC236}">
                    <a16:creationId xmlns:a16="http://schemas.microsoft.com/office/drawing/2014/main" id="{580DD542-99C7-4A02-8700-CA2BD7873AFF}"/>
                  </a:ext>
                </a:extLst>
              </p:cNvPr>
              <p:cNvPicPr/>
              <p:nvPr/>
            </p:nvPicPr>
            <p:blipFill>
              <a:blip r:embed="rId16"/>
              <a:stretch>
                <a:fillRect/>
              </a:stretch>
            </p:blipFill>
            <p:spPr>
              <a:xfrm>
                <a:off x="6758044" y="3222415"/>
                <a:ext cx="18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墨迹 41">
                <a:extLst>
                  <a:ext uri="{FF2B5EF4-FFF2-40B4-BE49-F238E27FC236}">
                    <a16:creationId xmlns:a16="http://schemas.microsoft.com/office/drawing/2014/main" id="{0835B1E3-9CEE-4C0F-99B8-A9C13D3737E0}"/>
                  </a:ext>
                </a:extLst>
              </p14:cNvPr>
              <p14:cNvContentPartPr/>
              <p14:nvPr/>
            </p14:nvContentPartPr>
            <p14:xfrm>
              <a:off x="6760204" y="3348055"/>
              <a:ext cx="5760" cy="36360"/>
            </p14:xfrm>
          </p:contentPart>
        </mc:Choice>
        <mc:Fallback xmlns="">
          <p:pic>
            <p:nvPicPr>
              <p:cNvPr id="42" name="墨迹 41">
                <a:extLst>
                  <a:ext uri="{FF2B5EF4-FFF2-40B4-BE49-F238E27FC236}">
                    <a16:creationId xmlns:a16="http://schemas.microsoft.com/office/drawing/2014/main" id="{0835B1E3-9CEE-4C0F-99B8-A9C13D3737E0}"/>
                  </a:ext>
                </a:extLst>
              </p:cNvPr>
              <p:cNvPicPr/>
              <p:nvPr/>
            </p:nvPicPr>
            <p:blipFill>
              <a:blip r:embed="rId18"/>
              <a:stretch>
                <a:fillRect/>
              </a:stretch>
            </p:blipFill>
            <p:spPr>
              <a:xfrm>
                <a:off x="6755884" y="3343735"/>
                <a:ext cx="14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墨迹 42">
                <a:extLst>
                  <a:ext uri="{FF2B5EF4-FFF2-40B4-BE49-F238E27FC236}">
                    <a16:creationId xmlns:a16="http://schemas.microsoft.com/office/drawing/2014/main" id="{D398B02B-9240-48F0-82C0-0F925393553C}"/>
                  </a:ext>
                </a:extLst>
              </p14:cNvPr>
              <p14:cNvContentPartPr/>
              <p14:nvPr/>
            </p14:nvContentPartPr>
            <p14:xfrm>
              <a:off x="6748324" y="3480535"/>
              <a:ext cx="19800" cy="161640"/>
            </p14:xfrm>
          </p:contentPart>
        </mc:Choice>
        <mc:Fallback xmlns="">
          <p:pic>
            <p:nvPicPr>
              <p:cNvPr id="43" name="墨迹 42">
                <a:extLst>
                  <a:ext uri="{FF2B5EF4-FFF2-40B4-BE49-F238E27FC236}">
                    <a16:creationId xmlns:a16="http://schemas.microsoft.com/office/drawing/2014/main" id="{D398B02B-9240-48F0-82C0-0F925393553C}"/>
                  </a:ext>
                </a:extLst>
              </p:cNvPr>
              <p:cNvPicPr/>
              <p:nvPr/>
            </p:nvPicPr>
            <p:blipFill>
              <a:blip r:embed="rId20"/>
              <a:stretch>
                <a:fillRect/>
              </a:stretch>
            </p:blipFill>
            <p:spPr>
              <a:xfrm>
                <a:off x="6744004" y="3476215"/>
                <a:ext cx="28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4" name="墨迹 43">
                <a:extLst>
                  <a:ext uri="{FF2B5EF4-FFF2-40B4-BE49-F238E27FC236}">
                    <a16:creationId xmlns:a16="http://schemas.microsoft.com/office/drawing/2014/main" id="{E2F75A85-B4C4-4270-9A0B-CA8C5703842D}"/>
                  </a:ext>
                </a:extLst>
              </p14:cNvPr>
              <p14:cNvContentPartPr/>
              <p14:nvPr/>
            </p14:nvContentPartPr>
            <p14:xfrm>
              <a:off x="6740044" y="3709855"/>
              <a:ext cx="10800" cy="136800"/>
            </p14:xfrm>
          </p:contentPart>
        </mc:Choice>
        <mc:Fallback xmlns="">
          <p:pic>
            <p:nvPicPr>
              <p:cNvPr id="44" name="墨迹 43">
                <a:extLst>
                  <a:ext uri="{FF2B5EF4-FFF2-40B4-BE49-F238E27FC236}">
                    <a16:creationId xmlns:a16="http://schemas.microsoft.com/office/drawing/2014/main" id="{E2F75A85-B4C4-4270-9A0B-CA8C5703842D}"/>
                  </a:ext>
                </a:extLst>
              </p:cNvPr>
              <p:cNvPicPr/>
              <p:nvPr/>
            </p:nvPicPr>
            <p:blipFill>
              <a:blip r:embed="rId22"/>
              <a:stretch>
                <a:fillRect/>
              </a:stretch>
            </p:blipFill>
            <p:spPr>
              <a:xfrm>
                <a:off x="6735724" y="3705535"/>
                <a:ext cx="19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墨迹 47">
                <a:extLst>
                  <a:ext uri="{FF2B5EF4-FFF2-40B4-BE49-F238E27FC236}">
                    <a16:creationId xmlns:a16="http://schemas.microsoft.com/office/drawing/2014/main" id="{1546E394-848C-4D8C-850C-9A899A44665D}"/>
                  </a:ext>
                </a:extLst>
              </p14:cNvPr>
              <p14:cNvContentPartPr/>
              <p14:nvPr/>
            </p14:nvContentPartPr>
            <p14:xfrm>
              <a:off x="5581924" y="2798695"/>
              <a:ext cx="93960" cy="19440"/>
            </p14:xfrm>
          </p:contentPart>
        </mc:Choice>
        <mc:Fallback xmlns="">
          <p:pic>
            <p:nvPicPr>
              <p:cNvPr id="48" name="墨迹 47">
                <a:extLst>
                  <a:ext uri="{FF2B5EF4-FFF2-40B4-BE49-F238E27FC236}">
                    <a16:creationId xmlns:a16="http://schemas.microsoft.com/office/drawing/2014/main" id="{1546E394-848C-4D8C-850C-9A899A44665D}"/>
                  </a:ext>
                </a:extLst>
              </p:cNvPr>
              <p:cNvPicPr/>
              <p:nvPr/>
            </p:nvPicPr>
            <p:blipFill>
              <a:blip r:embed="rId24"/>
              <a:stretch>
                <a:fillRect/>
              </a:stretch>
            </p:blipFill>
            <p:spPr>
              <a:xfrm>
                <a:off x="5577604" y="2794375"/>
                <a:ext cx="102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墨迹 48">
                <a:extLst>
                  <a:ext uri="{FF2B5EF4-FFF2-40B4-BE49-F238E27FC236}">
                    <a16:creationId xmlns:a16="http://schemas.microsoft.com/office/drawing/2014/main" id="{1F256C0C-7CEC-47B4-8CB1-E30C343DBFAD}"/>
                  </a:ext>
                </a:extLst>
              </p14:cNvPr>
              <p14:cNvContentPartPr/>
              <p14:nvPr/>
            </p14:nvContentPartPr>
            <p14:xfrm>
              <a:off x="5709724" y="2790775"/>
              <a:ext cx="135360" cy="43920"/>
            </p14:xfrm>
          </p:contentPart>
        </mc:Choice>
        <mc:Fallback xmlns="">
          <p:pic>
            <p:nvPicPr>
              <p:cNvPr id="49" name="墨迹 48">
                <a:extLst>
                  <a:ext uri="{FF2B5EF4-FFF2-40B4-BE49-F238E27FC236}">
                    <a16:creationId xmlns:a16="http://schemas.microsoft.com/office/drawing/2014/main" id="{1F256C0C-7CEC-47B4-8CB1-E30C343DBFAD}"/>
                  </a:ext>
                </a:extLst>
              </p:cNvPr>
              <p:cNvPicPr/>
              <p:nvPr/>
            </p:nvPicPr>
            <p:blipFill>
              <a:blip r:embed="rId26"/>
              <a:stretch>
                <a:fillRect/>
              </a:stretch>
            </p:blipFill>
            <p:spPr>
              <a:xfrm>
                <a:off x="5705404" y="2786455"/>
                <a:ext cx="144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墨迹 49">
                <a:extLst>
                  <a:ext uri="{FF2B5EF4-FFF2-40B4-BE49-F238E27FC236}">
                    <a16:creationId xmlns:a16="http://schemas.microsoft.com/office/drawing/2014/main" id="{7A9C9FEA-8B89-447E-BE73-C6D46A229081}"/>
                  </a:ext>
                </a:extLst>
              </p14:cNvPr>
              <p14:cNvContentPartPr/>
              <p14:nvPr/>
            </p14:nvContentPartPr>
            <p14:xfrm>
              <a:off x="5908084" y="2779975"/>
              <a:ext cx="226800" cy="14400"/>
            </p14:xfrm>
          </p:contentPart>
        </mc:Choice>
        <mc:Fallback xmlns="">
          <p:pic>
            <p:nvPicPr>
              <p:cNvPr id="50" name="墨迹 49">
                <a:extLst>
                  <a:ext uri="{FF2B5EF4-FFF2-40B4-BE49-F238E27FC236}">
                    <a16:creationId xmlns:a16="http://schemas.microsoft.com/office/drawing/2014/main" id="{7A9C9FEA-8B89-447E-BE73-C6D46A229081}"/>
                  </a:ext>
                </a:extLst>
              </p:cNvPr>
              <p:cNvPicPr/>
              <p:nvPr/>
            </p:nvPicPr>
            <p:blipFill>
              <a:blip r:embed="rId28"/>
              <a:stretch>
                <a:fillRect/>
              </a:stretch>
            </p:blipFill>
            <p:spPr>
              <a:xfrm>
                <a:off x="5903764" y="2775655"/>
                <a:ext cx="235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 name="墨迹 50">
                <a:extLst>
                  <a:ext uri="{FF2B5EF4-FFF2-40B4-BE49-F238E27FC236}">
                    <a16:creationId xmlns:a16="http://schemas.microsoft.com/office/drawing/2014/main" id="{BCE471B3-B7C6-4FAE-A07A-889AB2F4E41D}"/>
                  </a:ext>
                </a:extLst>
              </p14:cNvPr>
              <p14:cNvContentPartPr/>
              <p14:nvPr/>
            </p14:nvContentPartPr>
            <p14:xfrm>
              <a:off x="6197884" y="2790775"/>
              <a:ext cx="65520" cy="4680"/>
            </p14:xfrm>
          </p:contentPart>
        </mc:Choice>
        <mc:Fallback xmlns="">
          <p:pic>
            <p:nvPicPr>
              <p:cNvPr id="51" name="墨迹 50">
                <a:extLst>
                  <a:ext uri="{FF2B5EF4-FFF2-40B4-BE49-F238E27FC236}">
                    <a16:creationId xmlns:a16="http://schemas.microsoft.com/office/drawing/2014/main" id="{BCE471B3-B7C6-4FAE-A07A-889AB2F4E41D}"/>
                  </a:ext>
                </a:extLst>
              </p:cNvPr>
              <p:cNvPicPr/>
              <p:nvPr/>
            </p:nvPicPr>
            <p:blipFill>
              <a:blip r:embed="rId30"/>
              <a:stretch>
                <a:fillRect/>
              </a:stretch>
            </p:blipFill>
            <p:spPr>
              <a:xfrm>
                <a:off x="6193564" y="2786455"/>
                <a:ext cx="741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墨迹 57">
                <a:extLst>
                  <a:ext uri="{FF2B5EF4-FFF2-40B4-BE49-F238E27FC236}">
                    <a16:creationId xmlns:a16="http://schemas.microsoft.com/office/drawing/2014/main" id="{26B57814-AD90-4E96-BC3E-51EB53A02B88}"/>
                  </a:ext>
                </a:extLst>
              </p14:cNvPr>
              <p14:cNvContentPartPr/>
              <p14:nvPr/>
            </p14:nvContentPartPr>
            <p14:xfrm>
              <a:off x="5558164" y="3415015"/>
              <a:ext cx="561960" cy="191880"/>
            </p14:xfrm>
          </p:contentPart>
        </mc:Choice>
        <mc:Fallback xmlns="">
          <p:pic>
            <p:nvPicPr>
              <p:cNvPr id="58" name="墨迹 57">
                <a:extLst>
                  <a:ext uri="{FF2B5EF4-FFF2-40B4-BE49-F238E27FC236}">
                    <a16:creationId xmlns:a16="http://schemas.microsoft.com/office/drawing/2014/main" id="{26B57814-AD90-4E96-BC3E-51EB53A02B88}"/>
                  </a:ext>
                </a:extLst>
              </p:cNvPr>
              <p:cNvPicPr/>
              <p:nvPr/>
            </p:nvPicPr>
            <p:blipFill>
              <a:blip r:embed="rId32"/>
              <a:stretch>
                <a:fillRect/>
              </a:stretch>
            </p:blipFill>
            <p:spPr>
              <a:xfrm>
                <a:off x="5553844" y="3410695"/>
                <a:ext cx="570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2" name="墨迹 61">
                <a:extLst>
                  <a:ext uri="{FF2B5EF4-FFF2-40B4-BE49-F238E27FC236}">
                    <a16:creationId xmlns:a16="http://schemas.microsoft.com/office/drawing/2014/main" id="{E7DB17C2-0E67-4BA4-8280-5F7F494B7941}"/>
                  </a:ext>
                </a:extLst>
              </p14:cNvPr>
              <p14:cNvContentPartPr/>
              <p14:nvPr/>
            </p14:nvContentPartPr>
            <p14:xfrm>
              <a:off x="8268964" y="2355535"/>
              <a:ext cx="7200" cy="47160"/>
            </p14:xfrm>
          </p:contentPart>
        </mc:Choice>
        <mc:Fallback xmlns="">
          <p:pic>
            <p:nvPicPr>
              <p:cNvPr id="62" name="墨迹 61">
                <a:extLst>
                  <a:ext uri="{FF2B5EF4-FFF2-40B4-BE49-F238E27FC236}">
                    <a16:creationId xmlns:a16="http://schemas.microsoft.com/office/drawing/2014/main" id="{E7DB17C2-0E67-4BA4-8280-5F7F494B7941}"/>
                  </a:ext>
                </a:extLst>
              </p:cNvPr>
              <p:cNvPicPr/>
              <p:nvPr/>
            </p:nvPicPr>
            <p:blipFill>
              <a:blip r:embed="rId34"/>
              <a:stretch>
                <a:fillRect/>
              </a:stretch>
            </p:blipFill>
            <p:spPr>
              <a:xfrm>
                <a:off x="8264644" y="2351215"/>
                <a:ext cx="15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3" name="墨迹 62">
                <a:extLst>
                  <a:ext uri="{FF2B5EF4-FFF2-40B4-BE49-F238E27FC236}">
                    <a16:creationId xmlns:a16="http://schemas.microsoft.com/office/drawing/2014/main" id="{97FF742C-A96A-4901-9C09-4083ACDCB27F}"/>
                  </a:ext>
                </a:extLst>
              </p14:cNvPr>
              <p14:cNvContentPartPr/>
              <p14:nvPr/>
            </p14:nvContentPartPr>
            <p14:xfrm>
              <a:off x="8277244" y="2458855"/>
              <a:ext cx="4680" cy="55440"/>
            </p14:xfrm>
          </p:contentPart>
        </mc:Choice>
        <mc:Fallback xmlns="">
          <p:pic>
            <p:nvPicPr>
              <p:cNvPr id="63" name="墨迹 62">
                <a:extLst>
                  <a:ext uri="{FF2B5EF4-FFF2-40B4-BE49-F238E27FC236}">
                    <a16:creationId xmlns:a16="http://schemas.microsoft.com/office/drawing/2014/main" id="{97FF742C-A96A-4901-9C09-4083ACDCB27F}"/>
                  </a:ext>
                </a:extLst>
              </p:cNvPr>
              <p:cNvPicPr/>
              <p:nvPr/>
            </p:nvPicPr>
            <p:blipFill>
              <a:blip r:embed="rId36"/>
              <a:stretch>
                <a:fillRect/>
              </a:stretch>
            </p:blipFill>
            <p:spPr>
              <a:xfrm>
                <a:off x="8272924" y="2454535"/>
                <a:ext cx="13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墨迹 63">
                <a:extLst>
                  <a:ext uri="{FF2B5EF4-FFF2-40B4-BE49-F238E27FC236}">
                    <a16:creationId xmlns:a16="http://schemas.microsoft.com/office/drawing/2014/main" id="{5540FAF8-1E05-4722-A62E-64AC894F51F4}"/>
                  </a:ext>
                </a:extLst>
              </p14:cNvPr>
              <p14:cNvContentPartPr/>
              <p14:nvPr/>
            </p14:nvContentPartPr>
            <p14:xfrm>
              <a:off x="8268964" y="2571895"/>
              <a:ext cx="7200" cy="45360"/>
            </p14:xfrm>
          </p:contentPart>
        </mc:Choice>
        <mc:Fallback xmlns="">
          <p:pic>
            <p:nvPicPr>
              <p:cNvPr id="64" name="墨迹 63">
                <a:extLst>
                  <a:ext uri="{FF2B5EF4-FFF2-40B4-BE49-F238E27FC236}">
                    <a16:creationId xmlns:a16="http://schemas.microsoft.com/office/drawing/2014/main" id="{5540FAF8-1E05-4722-A62E-64AC894F51F4}"/>
                  </a:ext>
                </a:extLst>
              </p:cNvPr>
              <p:cNvPicPr/>
              <p:nvPr/>
            </p:nvPicPr>
            <p:blipFill>
              <a:blip r:embed="rId38"/>
              <a:stretch>
                <a:fillRect/>
              </a:stretch>
            </p:blipFill>
            <p:spPr>
              <a:xfrm>
                <a:off x="8264644" y="2567575"/>
                <a:ext cx="15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5" name="墨迹 64">
                <a:extLst>
                  <a:ext uri="{FF2B5EF4-FFF2-40B4-BE49-F238E27FC236}">
                    <a16:creationId xmlns:a16="http://schemas.microsoft.com/office/drawing/2014/main" id="{4AE7B57E-95C1-4782-9398-D61285EC1681}"/>
                  </a:ext>
                </a:extLst>
              </p14:cNvPr>
              <p14:cNvContentPartPr/>
              <p14:nvPr/>
            </p14:nvContentPartPr>
            <p14:xfrm>
              <a:off x="8266444" y="2657935"/>
              <a:ext cx="7200" cy="158760"/>
            </p14:xfrm>
          </p:contentPart>
        </mc:Choice>
        <mc:Fallback xmlns="">
          <p:pic>
            <p:nvPicPr>
              <p:cNvPr id="65" name="墨迹 64">
                <a:extLst>
                  <a:ext uri="{FF2B5EF4-FFF2-40B4-BE49-F238E27FC236}">
                    <a16:creationId xmlns:a16="http://schemas.microsoft.com/office/drawing/2014/main" id="{4AE7B57E-95C1-4782-9398-D61285EC1681}"/>
                  </a:ext>
                </a:extLst>
              </p:cNvPr>
              <p:cNvPicPr/>
              <p:nvPr/>
            </p:nvPicPr>
            <p:blipFill>
              <a:blip r:embed="rId40"/>
              <a:stretch>
                <a:fillRect/>
              </a:stretch>
            </p:blipFill>
            <p:spPr>
              <a:xfrm>
                <a:off x="8262124" y="2653615"/>
                <a:ext cx="1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墨迹 65">
                <a:extLst>
                  <a:ext uri="{FF2B5EF4-FFF2-40B4-BE49-F238E27FC236}">
                    <a16:creationId xmlns:a16="http://schemas.microsoft.com/office/drawing/2014/main" id="{218633F6-7C52-4AB1-8B92-99A3300B34A3}"/>
                  </a:ext>
                </a:extLst>
              </p14:cNvPr>
              <p14:cNvContentPartPr/>
              <p14:nvPr/>
            </p14:nvContentPartPr>
            <p14:xfrm>
              <a:off x="8265364" y="2876095"/>
              <a:ext cx="5400" cy="54720"/>
            </p14:xfrm>
          </p:contentPart>
        </mc:Choice>
        <mc:Fallback xmlns="">
          <p:pic>
            <p:nvPicPr>
              <p:cNvPr id="66" name="墨迹 65">
                <a:extLst>
                  <a:ext uri="{FF2B5EF4-FFF2-40B4-BE49-F238E27FC236}">
                    <a16:creationId xmlns:a16="http://schemas.microsoft.com/office/drawing/2014/main" id="{218633F6-7C52-4AB1-8B92-99A3300B34A3}"/>
                  </a:ext>
                </a:extLst>
              </p:cNvPr>
              <p:cNvPicPr/>
              <p:nvPr/>
            </p:nvPicPr>
            <p:blipFill>
              <a:blip r:embed="rId42"/>
              <a:stretch>
                <a:fillRect/>
              </a:stretch>
            </p:blipFill>
            <p:spPr>
              <a:xfrm>
                <a:off x="8261044" y="2871775"/>
                <a:ext cx="14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墨迹 66">
                <a:extLst>
                  <a:ext uri="{FF2B5EF4-FFF2-40B4-BE49-F238E27FC236}">
                    <a16:creationId xmlns:a16="http://schemas.microsoft.com/office/drawing/2014/main" id="{2576DF0C-EED8-4E66-8244-7447591ABA7B}"/>
                  </a:ext>
                </a:extLst>
              </p14:cNvPr>
              <p14:cNvContentPartPr/>
              <p14:nvPr/>
            </p14:nvContentPartPr>
            <p14:xfrm>
              <a:off x="8258164" y="3017575"/>
              <a:ext cx="10080" cy="155160"/>
            </p14:xfrm>
          </p:contentPart>
        </mc:Choice>
        <mc:Fallback xmlns="">
          <p:pic>
            <p:nvPicPr>
              <p:cNvPr id="67" name="墨迹 66">
                <a:extLst>
                  <a:ext uri="{FF2B5EF4-FFF2-40B4-BE49-F238E27FC236}">
                    <a16:creationId xmlns:a16="http://schemas.microsoft.com/office/drawing/2014/main" id="{2576DF0C-EED8-4E66-8244-7447591ABA7B}"/>
                  </a:ext>
                </a:extLst>
              </p:cNvPr>
              <p:cNvPicPr/>
              <p:nvPr/>
            </p:nvPicPr>
            <p:blipFill>
              <a:blip r:embed="rId44"/>
              <a:stretch>
                <a:fillRect/>
              </a:stretch>
            </p:blipFill>
            <p:spPr>
              <a:xfrm>
                <a:off x="8253844" y="3013255"/>
                <a:ext cx="18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墨迹 67">
                <a:extLst>
                  <a:ext uri="{FF2B5EF4-FFF2-40B4-BE49-F238E27FC236}">
                    <a16:creationId xmlns:a16="http://schemas.microsoft.com/office/drawing/2014/main" id="{63C37116-0B65-427C-88D0-EFAC954559A6}"/>
                  </a:ext>
                </a:extLst>
              </p14:cNvPr>
              <p14:cNvContentPartPr/>
              <p14:nvPr/>
            </p14:nvContentPartPr>
            <p14:xfrm>
              <a:off x="8256004" y="3255895"/>
              <a:ext cx="13680" cy="179280"/>
            </p14:xfrm>
          </p:contentPart>
        </mc:Choice>
        <mc:Fallback xmlns="">
          <p:pic>
            <p:nvPicPr>
              <p:cNvPr id="68" name="墨迹 67">
                <a:extLst>
                  <a:ext uri="{FF2B5EF4-FFF2-40B4-BE49-F238E27FC236}">
                    <a16:creationId xmlns:a16="http://schemas.microsoft.com/office/drawing/2014/main" id="{63C37116-0B65-427C-88D0-EFAC954559A6}"/>
                  </a:ext>
                </a:extLst>
              </p:cNvPr>
              <p:cNvPicPr/>
              <p:nvPr/>
            </p:nvPicPr>
            <p:blipFill>
              <a:blip r:embed="rId46"/>
              <a:stretch>
                <a:fillRect/>
              </a:stretch>
            </p:blipFill>
            <p:spPr>
              <a:xfrm>
                <a:off x="8251684" y="3251575"/>
                <a:ext cx="22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墨迹 68">
                <a:extLst>
                  <a:ext uri="{FF2B5EF4-FFF2-40B4-BE49-F238E27FC236}">
                    <a16:creationId xmlns:a16="http://schemas.microsoft.com/office/drawing/2014/main" id="{B5BD012D-0664-4FA9-A5EF-A4AF85FE5C4D}"/>
                  </a:ext>
                </a:extLst>
              </p14:cNvPr>
              <p14:cNvContentPartPr/>
              <p14:nvPr/>
            </p14:nvContentPartPr>
            <p14:xfrm>
              <a:off x="8242684" y="3492055"/>
              <a:ext cx="24480" cy="213480"/>
            </p14:xfrm>
          </p:contentPart>
        </mc:Choice>
        <mc:Fallback xmlns="">
          <p:pic>
            <p:nvPicPr>
              <p:cNvPr id="69" name="墨迹 68">
                <a:extLst>
                  <a:ext uri="{FF2B5EF4-FFF2-40B4-BE49-F238E27FC236}">
                    <a16:creationId xmlns:a16="http://schemas.microsoft.com/office/drawing/2014/main" id="{B5BD012D-0664-4FA9-A5EF-A4AF85FE5C4D}"/>
                  </a:ext>
                </a:extLst>
              </p:cNvPr>
              <p:cNvPicPr/>
              <p:nvPr/>
            </p:nvPicPr>
            <p:blipFill>
              <a:blip r:embed="rId48"/>
              <a:stretch>
                <a:fillRect/>
              </a:stretch>
            </p:blipFill>
            <p:spPr>
              <a:xfrm>
                <a:off x="8238364" y="3487735"/>
                <a:ext cx="33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墨迹 69">
                <a:extLst>
                  <a:ext uri="{FF2B5EF4-FFF2-40B4-BE49-F238E27FC236}">
                    <a16:creationId xmlns:a16="http://schemas.microsoft.com/office/drawing/2014/main" id="{A1163093-B316-451C-8C63-54E1E4AEA7E6}"/>
                  </a:ext>
                </a:extLst>
              </p14:cNvPr>
              <p14:cNvContentPartPr/>
              <p14:nvPr/>
            </p14:nvContentPartPr>
            <p14:xfrm>
              <a:off x="8249164" y="3732175"/>
              <a:ext cx="6840" cy="57240"/>
            </p14:xfrm>
          </p:contentPart>
        </mc:Choice>
        <mc:Fallback xmlns="">
          <p:pic>
            <p:nvPicPr>
              <p:cNvPr id="70" name="墨迹 69">
                <a:extLst>
                  <a:ext uri="{FF2B5EF4-FFF2-40B4-BE49-F238E27FC236}">
                    <a16:creationId xmlns:a16="http://schemas.microsoft.com/office/drawing/2014/main" id="{A1163093-B316-451C-8C63-54E1E4AEA7E6}"/>
                  </a:ext>
                </a:extLst>
              </p:cNvPr>
              <p:cNvPicPr/>
              <p:nvPr/>
            </p:nvPicPr>
            <p:blipFill>
              <a:blip r:embed="rId42"/>
              <a:stretch>
                <a:fillRect/>
              </a:stretch>
            </p:blipFill>
            <p:spPr>
              <a:xfrm>
                <a:off x="8244844" y="3727855"/>
                <a:ext cx="154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1" name="墨迹 70">
                <a:extLst>
                  <a:ext uri="{FF2B5EF4-FFF2-40B4-BE49-F238E27FC236}">
                    <a16:creationId xmlns:a16="http://schemas.microsoft.com/office/drawing/2014/main" id="{25FE9E08-5B74-4BA2-8EDD-79935DC06458}"/>
                  </a:ext>
                </a:extLst>
              </p14:cNvPr>
              <p14:cNvContentPartPr/>
              <p14:nvPr/>
            </p14:nvContentPartPr>
            <p14:xfrm>
              <a:off x="8260324" y="3836935"/>
              <a:ext cx="1440" cy="29520"/>
            </p14:xfrm>
          </p:contentPart>
        </mc:Choice>
        <mc:Fallback xmlns="">
          <p:pic>
            <p:nvPicPr>
              <p:cNvPr id="71" name="墨迹 70">
                <a:extLst>
                  <a:ext uri="{FF2B5EF4-FFF2-40B4-BE49-F238E27FC236}">
                    <a16:creationId xmlns:a16="http://schemas.microsoft.com/office/drawing/2014/main" id="{25FE9E08-5B74-4BA2-8EDD-79935DC06458}"/>
                  </a:ext>
                </a:extLst>
              </p:cNvPr>
              <p:cNvPicPr/>
              <p:nvPr/>
            </p:nvPicPr>
            <p:blipFill>
              <a:blip r:embed="rId18"/>
              <a:stretch>
                <a:fillRect/>
              </a:stretch>
            </p:blipFill>
            <p:spPr>
              <a:xfrm>
                <a:off x="8256004" y="3832615"/>
                <a:ext cx="10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2" name="墨迹 71">
                <a:extLst>
                  <a:ext uri="{FF2B5EF4-FFF2-40B4-BE49-F238E27FC236}">
                    <a16:creationId xmlns:a16="http://schemas.microsoft.com/office/drawing/2014/main" id="{73115116-7CEA-4A46-8D02-8AAD190321E1}"/>
                  </a:ext>
                </a:extLst>
              </p14:cNvPr>
              <p14:cNvContentPartPr/>
              <p14:nvPr/>
            </p14:nvContentPartPr>
            <p14:xfrm>
              <a:off x="8254924" y="3915415"/>
              <a:ext cx="14400" cy="119160"/>
            </p14:xfrm>
          </p:contentPart>
        </mc:Choice>
        <mc:Fallback xmlns="">
          <p:pic>
            <p:nvPicPr>
              <p:cNvPr id="72" name="墨迹 71">
                <a:extLst>
                  <a:ext uri="{FF2B5EF4-FFF2-40B4-BE49-F238E27FC236}">
                    <a16:creationId xmlns:a16="http://schemas.microsoft.com/office/drawing/2014/main" id="{73115116-7CEA-4A46-8D02-8AAD190321E1}"/>
                  </a:ext>
                </a:extLst>
              </p:cNvPr>
              <p:cNvPicPr/>
              <p:nvPr/>
            </p:nvPicPr>
            <p:blipFill>
              <a:blip r:embed="rId52"/>
              <a:stretch>
                <a:fillRect/>
              </a:stretch>
            </p:blipFill>
            <p:spPr>
              <a:xfrm>
                <a:off x="8250604" y="3911095"/>
                <a:ext cx="23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3" name="墨迹 72">
                <a:extLst>
                  <a:ext uri="{FF2B5EF4-FFF2-40B4-BE49-F238E27FC236}">
                    <a16:creationId xmlns:a16="http://schemas.microsoft.com/office/drawing/2014/main" id="{121C7CEB-0224-43C9-A6FA-95DCE63A5B19}"/>
                  </a:ext>
                </a:extLst>
              </p14:cNvPr>
              <p14:cNvContentPartPr/>
              <p14:nvPr/>
            </p14:nvContentPartPr>
            <p14:xfrm>
              <a:off x="8267884" y="4057615"/>
              <a:ext cx="12240" cy="142920"/>
            </p14:xfrm>
          </p:contentPart>
        </mc:Choice>
        <mc:Fallback xmlns="">
          <p:pic>
            <p:nvPicPr>
              <p:cNvPr id="73" name="墨迹 72">
                <a:extLst>
                  <a:ext uri="{FF2B5EF4-FFF2-40B4-BE49-F238E27FC236}">
                    <a16:creationId xmlns:a16="http://schemas.microsoft.com/office/drawing/2014/main" id="{121C7CEB-0224-43C9-A6FA-95DCE63A5B19}"/>
                  </a:ext>
                </a:extLst>
              </p:cNvPr>
              <p:cNvPicPr/>
              <p:nvPr/>
            </p:nvPicPr>
            <p:blipFill>
              <a:blip r:embed="rId54"/>
              <a:stretch>
                <a:fillRect/>
              </a:stretch>
            </p:blipFill>
            <p:spPr>
              <a:xfrm>
                <a:off x="8263564" y="4053295"/>
                <a:ext cx="208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7" name="墨迹 76">
                <a:extLst>
                  <a:ext uri="{FF2B5EF4-FFF2-40B4-BE49-F238E27FC236}">
                    <a16:creationId xmlns:a16="http://schemas.microsoft.com/office/drawing/2014/main" id="{59D6596B-0080-43A2-BFAA-96454CD06870}"/>
                  </a:ext>
                </a:extLst>
              </p14:cNvPr>
              <p14:cNvContentPartPr/>
              <p14:nvPr/>
            </p14:nvContentPartPr>
            <p14:xfrm>
              <a:off x="5594884" y="2345095"/>
              <a:ext cx="66240" cy="8640"/>
            </p14:xfrm>
          </p:contentPart>
        </mc:Choice>
        <mc:Fallback xmlns="">
          <p:pic>
            <p:nvPicPr>
              <p:cNvPr id="77" name="墨迹 76">
                <a:extLst>
                  <a:ext uri="{FF2B5EF4-FFF2-40B4-BE49-F238E27FC236}">
                    <a16:creationId xmlns:a16="http://schemas.microsoft.com/office/drawing/2014/main" id="{59D6596B-0080-43A2-BFAA-96454CD06870}"/>
                  </a:ext>
                </a:extLst>
              </p:cNvPr>
              <p:cNvPicPr/>
              <p:nvPr/>
            </p:nvPicPr>
            <p:blipFill>
              <a:blip r:embed="rId56"/>
              <a:stretch>
                <a:fillRect/>
              </a:stretch>
            </p:blipFill>
            <p:spPr>
              <a:xfrm>
                <a:off x="5590564" y="2340775"/>
                <a:ext cx="748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8" name="墨迹 77">
                <a:extLst>
                  <a:ext uri="{FF2B5EF4-FFF2-40B4-BE49-F238E27FC236}">
                    <a16:creationId xmlns:a16="http://schemas.microsoft.com/office/drawing/2014/main" id="{A8FD702F-FF7A-4DBE-9586-F5583EE041E1}"/>
                  </a:ext>
                </a:extLst>
              </p14:cNvPr>
              <p14:cNvContentPartPr/>
              <p14:nvPr/>
            </p14:nvContentPartPr>
            <p14:xfrm>
              <a:off x="5777044" y="2327455"/>
              <a:ext cx="56160" cy="9360"/>
            </p14:xfrm>
          </p:contentPart>
        </mc:Choice>
        <mc:Fallback xmlns="">
          <p:pic>
            <p:nvPicPr>
              <p:cNvPr id="78" name="墨迹 77">
                <a:extLst>
                  <a:ext uri="{FF2B5EF4-FFF2-40B4-BE49-F238E27FC236}">
                    <a16:creationId xmlns:a16="http://schemas.microsoft.com/office/drawing/2014/main" id="{A8FD702F-FF7A-4DBE-9586-F5583EE041E1}"/>
                  </a:ext>
                </a:extLst>
              </p:cNvPr>
              <p:cNvPicPr/>
              <p:nvPr/>
            </p:nvPicPr>
            <p:blipFill>
              <a:blip r:embed="rId58"/>
              <a:stretch>
                <a:fillRect/>
              </a:stretch>
            </p:blipFill>
            <p:spPr>
              <a:xfrm>
                <a:off x="5772724" y="2323135"/>
                <a:ext cx="6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9" name="墨迹 78">
                <a:extLst>
                  <a:ext uri="{FF2B5EF4-FFF2-40B4-BE49-F238E27FC236}">
                    <a16:creationId xmlns:a16="http://schemas.microsoft.com/office/drawing/2014/main" id="{E3A54429-C836-4E51-B03D-A7577FF1152F}"/>
                  </a:ext>
                </a:extLst>
              </p14:cNvPr>
              <p14:cNvContentPartPr/>
              <p14:nvPr/>
            </p14:nvContentPartPr>
            <p14:xfrm>
              <a:off x="5914924" y="2304775"/>
              <a:ext cx="182520" cy="13320"/>
            </p14:xfrm>
          </p:contentPart>
        </mc:Choice>
        <mc:Fallback xmlns="">
          <p:pic>
            <p:nvPicPr>
              <p:cNvPr id="79" name="墨迹 78">
                <a:extLst>
                  <a:ext uri="{FF2B5EF4-FFF2-40B4-BE49-F238E27FC236}">
                    <a16:creationId xmlns:a16="http://schemas.microsoft.com/office/drawing/2014/main" id="{E3A54429-C836-4E51-B03D-A7577FF1152F}"/>
                  </a:ext>
                </a:extLst>
              </p:cNvPr>
              <p:cNvPicPr/>
              <p:nvPr/>
            </p:nvPicPr>
            <p:blipFill>
              <a:blip r:embed="rId60"/>
              <a:stretch>
                <a:fillRect/>
              </a:stretch>
            </p:blipFill>
            <p:spPr>
              <a:xfrm>
                <a:off x="5910604" y="2300455"/>
                <a:ext cx="191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0" name="墨迹 79">
                <a:extLst>
                  <a:ext uri="{FF2B5EF4-FFF2-40B4-BE49-F238E27FC236}">
                    <a16:creationId xmlns:a16="http://schemas.microsoft.com/office/drawing/2014/main" id="{AE55F997-0104-4FC1-8FBF-55E6B74EF023}"/>
                  </a:ext>
                </a:extLst>
              </p14:cNvPr>
              <p14:cNvContentPartPr/>
              <p14:nvPr/>
            </p14:nvContentPartPr>
            <p14:xfrm>
              <a:off x="6186004" y="2303695"/>
              <a:ext cx="43920" cy="6120"/>
            </p14:xfrm>
          </p:contentPart>
        </mc:Choice>
        <mc:Fallback xmlns="">
          <p:pic>
            <p:nvPicPr>
              <p:cNvPr id="80" name="墨迹 79">
                <a:extLst>
                  <a:ext uri="{FF2B5EF4-FFF2-40B4-BE49-F238E27FC236}">
                    <a16:creationId xmlns:a16="http://schemas.microsoft.com/office/drawing/2014/main" id="{AE55F997-0104-4FC1-8FBF-55E6B74EF023}"/>
                  </a:ext>
                </a:extLst>
              </p:cNvPr>
              <p:cNvPicPr/>
              <p:nvPr/>
            </p:nvPicPr>
            <p:blipFill>
              <a:blip r:embed="rId62"/>
              <a:stretch>
                <a:fillRect/>
              </a:stretch>
            </p:blipFill>
            <p:spPr>
              <a:xfrm>
                <a:off x="6181684" y="2299375"/>
                <a:ext cx="525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1" name="墨迹 80">
                <a:extLst>
                  <a:ext uri="{FF2B5EF4-FFF2-40B4-BE49-F238E27FC236}">
                    <a16:creationId xmlns:a16="http://schemas.microsoft.com/office/drawing/2014/main" id="{D3F65785-1097-45E0-9F23-7C2629177664}"/>
                  </a:ext>
                </a:extLst>
              </p14:cNvPr>
              <p14:cNvContentPartPr/>
              <p14:nvPr/>
            </p14:nvContentPartPr>
            <p14:xfrm>
              <a:off x="6314164" y="2300455"/>
              <a:ext cx="77040" cy="15120"/>
            </p14:xfrm>
          </p:contentPart>
        </mc:Choice>
        <mc:Fallback xmlns="">
          <p:pic>
            <p:nvPicPr>
              <p:cNvPr id="81" name="墨迹 80">
                <a:extLst>
                  <a:ext uri="{FF2B5EF4-FFF2-40B4-BE49-F238E27FC236}">
                    <a16:creationId xmlns:a16="http://schemas.microsoft.com/office/drawing/2014/main" id="{D3F65785-1097-45E0-9F23-7C2629177664}"/>
                  </a:ext>
                </a:extLst>
              </p:cNvPr>
              <p:cNvPicPr/>
              <p:nvPr/>
            </p:nvPicPr>
            <p:blipFill>
              <a:blip r:embed="rId64"/>
              <a:stretch>
                <a:fillRect/>
              </a:stretch>
            </p:blipFill>
            <p:spPr>
              <a:xfrm>
                <a:off x="6309844" y="2296135"/>
                <a:ext cx="85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2" name="墨迹 81">
                <a:extLst>
                  <a:ext uri="{FF2B5EF4-FFF2-40B4-BE49-F238E27FC236}">
                    <a16:creationId xmlns:a16="http://schemas.microsoft.com/office/drawing/2014/main" id="{38629CBC-F968-4A89-A6BF-16072ECE81C4}"/>
                  </a:ext>
                </a:extLst>
              </p14:cNvPr>
              <p14:cNvContentPartPr/>
              <p14:nvPr/>
            </p14:nvContentPartPr>
            <p14:xfrm>
              <a:off x="6480844" y="2318095"/>
              <a:ext cx="60120" cy="18000"/>
            </p14:xfrm>
          </p:contentPart>
        </mc:Choice>
        <mc:Fallback xmlns="">
          <p:pic>
            <p:nvPicPr>
              <p:cNvPr id="82" name="墨迹 81">
                <a:extLst>
                  <a:ext uri="{FF2B5EF4-FFF2-40B4-BE49-F238E27FC236}">
                    <a16:creationId xmlns:a16="http://schemas.microsoft.com/office/drawing/2014/main" id="{38629CBC-F968-4A89-A6BF-16072ECE81C4}"/>
                  </a:ext>
                </a:extLst>
              </p:cNvPr>
              <p:cNvPicPr/>
              <p:nvPr/>
            </p:nvPicPr>
            <p:blipFill>
              <a:blip r:embed="rId66"/>
              <a:stretch>
                <a:fillRect/>
              </a:stretch>
            </p:blipFill>
            <p:spPr>
              <a:xfrm>
                <a:off x="6476524" y="2313775"/>
                <a:ext cx="68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3" name="墨迹 82">
                <a:extLst>
                  <a:ext uri="{FF2B5EF4-FFF2-40B4-BE49-F238E27FC236}">
                    <a16:creationId xmlns:a16="http://schemas.microsoft.com/office/drawing/2014/main" id="{C54517E8-F816-4906-A6E5-BC7968129A18}"/>
                  </a:ext>
                </a:extLst>
              </p14:cNvPr>
              <p14:cNvContentPartPr/>
              <p14:nvPr/>
            </p14:nvContentPartPr>
            <p14:xfrm>
              <a:off x="6642124" y="2309815"/>
              <a:ext cx="62280" cy="6120"/>
            </p14:xfrm>
          </p:contentPart>
        </mc:Choice>
        <mc:Fallback xmlns="">
          <p:pic>
            <p:nvPicPr>
              <p:cNvPr id="83" name="墨迹 82">
                <a:extLst>
                  <a:ext uri="{FF2B5EF4-FFF2-40B4-BE49-F238E27FC236}">
                    <a16:creationId xmlns:a16="http://schemas.microsoft.com/office/drawing/2014/main" id="{C54517E8-F816-4906-A6E5-BC7968129A18}"/>
                  </a:ext>
                </a:extLst>
              </p:cNvPr>
              <p:cNvPicPr/>
              <p:nvPr/>
            </p:nvPicPr>
            <p:blipFill>
              <a:blip r:embed="rId68"/>
              <a:stretch>
                <a:fillRect/>
              </a:stretch>
            </p:blipFill>
            <p:spPr>
              <a:xfrm>
                <a:off x="6637804" y="2305495"/>
                <a:ext cx="70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4" name="墨迹 83">
                <a:extLst>
                  <a:ext uri="{FF2B5EF4-FFF2-40B4-BE49-F238E27FC236}">
                    <a16:creationId xmlns:a16="http://schemas.microsoft.com/office/drawing/2014/main" id="{99220421-FC39-4B50-84BB-72A5C8D7EFBA}"/>
                  </a:ext>
                </a:extLst>
              </p14:cNvPr>
              <p14:cNvContentPartPr/>
              <p14:nvPr/>
            </p14:nvContentPartPr>
            <p14:xfrm>
              <a:off x="6785044" y="2340055"/>
              <a:ext cx="61560" cy="4320"/>
            </p14:xfrm>
          </p:contentPart>
        </mc:Choice>
        <mc:Fallback xmlns="">
          <p:pic>
            <p:nvPicPr>
              <p:cNvPr id="84" name="墨迹 83">
                <a:extLst>
                  <a:ext uri="{FF2B5EF4-FFF2-40B4-BE49-F238E27FC236}">
                    <a16:creationId xmlns:a16="http://schemas.microsoft.com/office/drawing/2014/main" id="{99220421-FC39-4B50-84BB-72A5C8D7EFBA}"/>
                  </a:ext>
                </a:extLst>
              </p:cNvPr>
              <p:cNvPicPr/>
              <p:nvPr/>
            </p:nvPicPr>
            <p:blipFill>
              <a:blip r:embed="rId30"/>
              <a:stretch>
                <a:fillRect/>
              </a:stretch>
            </p:blipFill>
            <p:spPr>
              <a:xfrm>
                <a:off x="6780724" y="2335735"/>
                <a:ext cx="7020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5" name="墨迹 84">
                <a:extLst>
                  <a:ext uri="{FF2B5EF4-FFF2-40B4-BE49-F238E27FC236}">
                    <a16:creationId xmlns:a16="http://schemas.microsoft.com/office/drawing/2014/main" id="{E772830B-1378-4514-8DC7-1C85CCECAFF9}"/>
                  </a:ext>
                </a:extLst>
              </p14:cNvPr>
              <p14:cNvContentPartPr/>
              <p14:nvPr/>
            </p14:nvContentPartPr>
            <p14:xfrm>
              <a:off x="6942364" y="2341495"/>
              <a:ext cx="232200" cy="8640"/>
            </p14:xfrm>
          </p:contentPart>
        </mc:Choice>
        <mc:Fallback xmlns="">
          <p:pic>
            <p:nvPicPr>
              <p:cNvPr id="85" name="墨迹 84">
                <a:extLst>
                  <a:ext uri="{FF2B5EF4-FFF2-40B4-BE49-F238E27FC236}">
                    <a16:creationId xmlns:a16="http://schemas.microsoft.com/office/drawing/2014/main" id="{E772830B-1378-4514-8DC7-1C85CCECAFF9}"/>
                  </a:ext>
                </a:extLst>
              </p:cNvPr>
              <p:cNvPicPr/>
              <p:nvPr/>
            </p:nvPicPr>
            <p:blipFill>
              <a:blip r:embed="rId71"/>
              <a:stretch>
                <a:fillRect/>
              </a:stretch>
            </p:blipFill>
            <p:spPr>
              <a:xfrm>
                <a:off x="6938044" y="2337175"/>
                <a:ext cx="24084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6" name="墨迹 85">
                <a:extLst>
                  <a:ext uri="{FF2B5EF4-FFF2-40B4-BE49-F238E27FC236}">
                    <a16:creationId xmlns:a16="http://schemas.microsoft.com/office/drawing/2014/main" id="{97D7C79D-EC9E-4CFC-9B2D-7EC5DB0874B1}"/>
                  </a:ext>
                </a:extLst>
              </p14:cNvPr>
              <p14:cNvContentPartPr/>
              <p14:nvPr/>
            </p14:nvContentPartPr>
            <p14:xfrm>
              <a:off x="7278604" y="2338975"/>
              <a:ext cx="50760" cy="7200"/>
            </p14:xfrm>
          </p:contentPart>
        </mc:Choice>
        <mc:Fallback xmlns="">
          <p:pic>
            <p:nvPicPr>
              <p:cNvPr id="86" name="墨迹 85">
                <a:extLst>
                  <a:ext uri="{FF2B5EF4-FFF2-40B4-BE49-F238E27FC236}">
                    <a16:creationId xmlns:a16="http://schemas.microsoft.com/office/drawing/2014/main" id="{97D7C79D-EC9E-4CFC-9B2D-7EC5DB0874B1}"/>
                  </a:ext>
                </a:extLst>
              </p:cNvPr>
              <p:cNvPicPr/>
              <p:nvPr/>
            </p:nvPicPr>
            <p:blipFill>
              <a:blip r:embed="rId73"/>
              <a:stretch>
                <a:fillRect/>
              </a:stretch>
            </p:blipFill>
            <p:spPr>
              <a:xfrm>
                <a:off x="7274284" y="2334655"/>
                <a:ext cx="594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7" name="墨迹 86">
                <a:extLst>
                  <a:ext uri="{FF2B5EF4-FFF2-40B4-BE49-F238E27FC236}">
                    <a16:creationId xmlns:a16="http://schemas.microsoft.com/office/drawing/2014/main" id="{3073E240-0582-41CC-BCAC-8277172F0948}"/>
                  </a:ext>
                </a:extLst>
              </p14:cNvPr>
              <p14:cNvContentPartPr/>
              <p14:nvPr/>
            </p14:nvContentPartPr>
            <p14:xfrm>
              <a:off x="7356364" y="2318095"/>
              <a:ext cx="239760" cy="35640"/>
            </p14:xfrm>
          </p:contentPart>
        </mc:Choice>
        <mc:Fallback xmlns="">
          <p:pic>
            <p:nvPicPr>
              <p:cNvPr id="87" name="墨迹 86">
                <a:extLst>
                  <a:ext uri="{FF2B5EF4-FFF2-40B4-BE49-F238E27FC236}">
                    <a16:creationId xmlns:a16="http://schemas.microsoft.com/office/drawing/2014/main" id="{3073E240-0582-41CC-BCAC-8277172F0948}"/>
                  </a:ext>
                </a:extLst>
              </p:cNvPr>
              <p:cNvPicPr/>
              <p:nvPr/>
            </p:nvPicPr>
            <p:blipFill>
              <a:blip r:embed="rId75"/>
              <a:stretch>
                <a:fillRect/>
              </a:stretch>
            </p:blipFill>
            <p:spPr>
              <a:xfrm>
                <a:off x="7352044" y="2313775"/>
                <a:ext cx="2484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8" name="墨迹 87">
                <a:extLst>
                  <a:ext uri="{FF2B5EF4-FFF2-40B4-BE49-F238E27FC236}">
                    <a16:creationId xmlns:a16="http://schemas.microsoft.com/office/drawing/2014/main" id="{78DF287B-C63A-473C-AA82-6C34C0FFC5F2}"/>
                  </a:ext>
                </a:extLst>
              </p14:cNvPr>
              <p14:cNvContentPartPr/>
              <p14:nvPr/>
            </p14:nvContentPartPr>
            <p14:xfrm>
              <a:off x="7683604" y="2282455"/>
              <a:ext cx="46440" cy="12240"/>
            </p14:xfrm>
          </p:contentPart>
        </mc:Choice>
        <mc:Fallback xmlns="">
          <p:pic>
            <p:nvPicPr>
              <p:cNvPr id="88" name="墨迹 87">
                <a:extLst>
                  <a:ext uri="{FF2B5EF4-FFF2-40B4-BE49-F238E27FC236}">
                    <a16:creationId xmlns:a16="http://schemas.microsoft.com/office/drawing/2014/main" id="{78DF287B-C63A-473C-AA82-6C34C0FFC5F2}"/>
                  </a:ext>
                </a:extLst>
              </p:cNvPr>
              <p:cNvPicPr/>
              <p:nvPr/>
            </p:nvPicPr>
            <p:blipFill>
              <a:blip r:embed="rId77"/>
              <a:stretch>
                <a:fillRect/>
              </a:stretch>
            </p:blipFill>
            <p:spPr>
              <a:xfrm>
                <a:off x="7678924" y="2278135"/>
                <a:ext cx="5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5" name="墨迹 94">
                <a:extLst>
                  <a:ext uri="{FF2B5EF4-FFF2-40B4-BE49-F238E27FC236}">
                    <a16:creationId xmlns:a16="http://schemas.microsoft.com/office/drawing/2014/main" id="{1C76DF6F-36F8-45C7-8AA8-5E440C378369}"/>
                  </a:ext>
                </a:extLst>
              </p14:cNvPr>
              <p14:cNvContentPartPr/>
              <p14:nvPr/>
            </p14:nvContentPartPr>
            <p14:xfrm>
              <a:off x="7798444" y="2192095"/>
              <a:ext cx="500760" cy="147240"/>
            </p14:xfrm>
          </p:contentPart>
        </mc:Choice>
        <mc:Fallback xmlns="">
          <p:pic>
            <p:nvPicPr>
              <p:cNvPr id="95" name="墨迹 94">
                <a:extLst>
                  <a:ext uri="{FF2B5EF4-FFF2-40B4-BE49-F238E27FC236}">
                    <a16:creationId xmlns:a16="http://schemas.microsoft.com/office/drawing/2014/main" id="{1C76DF6F-36F8-45C7-8AA8-5E440C378369}"/>
                  </a:ext>
                </a:extLst>
              </p:cNvPr>
              <p:cNvPicPr/>
              <p:nvPr/>
            </p:nvPicPr>
            <p:blipFill>
              <a:blip r:embed="rId79"/>
              <a:stretch>
                <a:fillRect/>
              </a:stretch>
            </p:blipFill>
            <p:spPr>
              <a:xfrm>
                <a:off x="7794127" y="2187786"/>
                <a:ext cx="509394" cy="15585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2" name="墨迹 101">
                <a:extLst>
                  <a:ext uri="{FF2B5EF4-FFF2-40B4-BE49-F238E27FC236}">
                    <a16:creationId xmlns:a16="http://schemas.microsoft.com/office/drawing/2014/main" id="{CE790884-FB54-436E-8DB7-DBCC659299B3}"/>
                  </a:ext>
                </a:extLst>
              </p14:cNvPr>
              <p14:cNvContentPartPr/>
              <p14:nvPr/>
            </p14:nvContentPartPr>
            <p14:xfrm>
              <a:off x="5232364" y="2282095"/>
              <a:ext cx="151560" cy="240840"/>
            </p14:xfrm>
          </p:contentPart>
        </mc:Choice>
        <mc:Fallback xmlns="">
          <p:pic>
            <p:nvPicPr>
              <p:cNvPr id="102" name="墨迹 101">
                <a:extLst>
                  <a:ext uri="{FF2B5EF4-FFF2-40B4-BE49-F238E27FC236}">
                    <a16:creationId xmlns:a16="http://schemas.microsoft.com/office/drawing/2014/main" id="{CE790884-FB54-436E-8DB7-DBCC659299B3}"/>
                  </a:ext>
                </a:extLst>
              </p:cNvPr>
              <p:cNvPicPr/>
              <p:nvPr/>
            </p:nvPicPr>
            <p:blipFill>
              <a:blip r:embed="rId81"/>
              <a:stretch>
                <a:fillRect/>
              </a:stretch>
            </p:blipFill>
            <p:spPr>
              <a:xfrm>
                <a:off x="5228044" y="2277775"/>
                <a:ext cx="1602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 name="墨迹 102">
                <a:extLst>
                  <a:ext uri="{FF2B5EF4-FFF2-40B4-BE49-F238E27FC236}">
                    <a16:creationId xmlns:a16="http://schemas.microsoft.com/office/drawing/2014/main" id="{11BDC55B-3FBD-4D0A-A696-07A84ABC27B1}"/>
                  </a:ext>
                </a:extLst>
              </p14:cNvPr>
              <p14:cNvContentPartPr/>
              <p14:nvPr/>
            </p14:nvContentPartPr>
            <p14:xfrm>
              <a:off x="5417404" y="2351575"/>
              <a:ext cx="87840" cy="138960"/>
            </p14:xfrm>
          </p:contentPart>
        </mc:Choice>
        <mc:Fallback xmlns="">
          <p:pic>
            <p:nvPicPr>
              <p:cNvPr id="103" name="墨迹 102">
                <a:extLst>
                  <a:ext uri="{FF2B5EF4-FFF2-40B4-BE49-F238E27FC236}">
                    <a16:creationId xmlns:a16="http://schemas.microsoft.com/office/drawing/2014/main" id="{11BDC55B-3FBD-4D0A-A696-07A84ABC27B1}"/>
                  </a:ext>
                </a:extLst>
              </p:cNvPr>
              <p:cNvPicPr/>
              <p:nvPr/>
            </p:nvPicPr>
            <p:blipFill>
              <a:blip r:embed="rId83"/>
              <a:stretch>
                <a:fillRect/>
              </a:stretch>
            </p:blipFill>
            <p:spPr>
              <a:xfrm>
                <a:off x="5413084" y="2347255"/>
                <a:ext cx="96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5" name="墨迹 104">
                <a:extLst>
                  <a:ext uri="{FF2B5EF4-FFF2-40B4-BE49-F238E27FC236}">
                    <a16:creationId xmlns:a16="http://schemas.microsoft.com/office/drawing/2014/main" id="{2EBEB7C1-9296-40FB-8734-49DB41E51A1D}"/>
                  </a:ext>
                </a:extLst>
              </p14:cNvPr>
              <p14:cNvContentPartPr/>
              <p14:nvPr/>
            </p14:nvContentPartPr>
            <p14:xfrm>
              <a:off x="7538884" y="2652895"/>
              <a:ext cx="2880" cy="45360"/>
            </p14:xfrm>
          </p:contentPart>
        </mc:Choice>
        <mc:Fallback xmlns="">
          <p:pic>
            <p:nvPicPr>
              <p:cNvPr id="105" name="墨迹 104">
                <a:extLst>
                  <a:ext uri="{FF2B5EF4-FFF2-40B4-BE49-F238E27FC236}">
                    <a16:creationId xmlns:a16="http://schemas.microsoft.com/office/drawing/2014/main" id="{2EBEB7C1-9296-40FB-8734-49DB41E51A1D}"/>
                  </a:ext>
                </a:extLst>
              </p:cNvPr>
              <p:cNvPicPr/>
              <p:nvPr/>
            </p:nvPicPr>
            <p:blipFill>
              <a:blip r:embed="rId85"/>
              <a:stretch>
                <a:fillRect/>
              </a:stretch>
            </p:blipFill>
            <p:spPr>
              <a:xfrm>
                <a:off x="7530244" y="2643895"/>
                <a:ext cx="20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6" name="墨迹 105">
                <a:extLst>
                  <a:ext uri="{FF2B5EF4-FFF2-40B4-BE49-F238E27FC236}">
                    <a16:creationId xmlns:a16="http://schemas.microsoft.com/office/drawing/2014/main" id="{E0E365DD-4116-4778-9E08-930240E840BB}"/>
                  </a:ext>
                </a:extLst>
              </p14:cNvPr>
              <p14:cNvContentPartPr/>
              <p14:nvPr/>
            </p14:nvContentPartPr>
            <p14:xfrm>
              <a:off x="7539244" y="2766655"/>
              <a:ext cx="2880" cy="15840"/>
            </p14:xfrm>
          </p:contentPart>
        </mc:Choice>
        <mc:Fallback xmlns="">
          <p:pic>
            <p:nvPicPr>
              <p:cNvPr id="106" name="墨迹 105">
                <a:extLst>
                  <a:ext uri="{FF2B5EF4-FFF2-40B4-BE49-F238E27FC236}">
                    <a16:creationId xmlns:a16="http://schemas.microsoft.com/office/drawing/2014/main" id="{E0E365DD-4116-4778-9E08-930240E840BB}"/>
                  </a:ext>
                </a:extLst>
              </p:cNvPr>
              <p:cNvPicPr/>
              <p:nvPr/>
            </p:nvPicPr>
            <p:blipFill>
              <a:blip r:embed="rId87"/>
              <a:stretch>
                <a:fillRect/>
              </a:stretch>
            </p:blipFill>
            <p:spPr>
              <a:xfrm>
                <a:off x="7530244" y="2758015"/>
                <a:ext cx="20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7" name="墨迹 106">
                <a:extLst>
                  <a:ext uri="{FF2B5EF4-FFF2-40B4-BE49-F238E27FC236}">
                    <a16:creationId xmlns:a16="http://schemas.microsoft.com/office/drawing/2014/main" id="{873D4092-6CA2-40D9-91FC-33868A9AD2FE}"/>
                  </a:ext>
                </a:extLst>
              </p14:cNvPr>
              <p14:cNvContentPartPr/>
              <p14:nvPr/>
            </p14:nvContentPartPr>
            <p14:xfrm>
              <a:off x="7539244" y="2843335"/>
              <a:ext cx="9720" cy="126000"/>
            </p14:xfrm>
          </p:contentPart>
        </mc:Choice>
        <mc:Fallback xmlns="">
          <p:pic>
            <p:nvPicPr>
              <p:cNvPr id="107" name="墨迹 106">
                <a:extLst>
                  <a:ext uri="{FF2B5EF4-FFF2-40B4-BE49-F238E27FC236}">
                    <a16:creationId xmlns:a16="http://schemas.microsoft.com/office/drawing/2014/main" id="{873D4092-6CA2-40D9-91FC-33868A9AD2FE}"/>
                  </a:ext>
                </a:extLst>
              </p:cNvPr>
              <p:cNvPicPr/>
              <p:nvPr/>
            </p:nvPicPr>
            <p:blipFill>
              <a:blip r:embed="rId89"/>
              <a:stretch>
                <a:fillRect/>
              </a:stretch>
            </p:blipFill>
            <p:spPr>
              <a:xfrm>
                <a:off x="7530244" y="2834695"/>
                <a:ext cx="27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8" name="墨迹 107">
                <a:extLst>
                  <a:ext uri="{FF2B5EF4-FFF2-40B4-BE49-F238E27FC236}">
                    <a16:creationId xmlns:a16="http://schemas.microsoft.com/office/drawing/2014/main" id="{361D6B51-78AA-4D33-9337-820AB2DA5135}"/>
                  </a:ext>
                </a:extLst>
              </p14:cNvPr>
              <p14:cNvContentPartPr/>
              <p14:nvPr/>
            </p14:nvContentPartPr>
            <p14:xfrm>
              <a:off x="7539244" y="3029095"/>
              <a:ext cx="5760" cy="34560"/>
            </p14:xfrm>
          </p:contentPart>
        </mc:Choice>
        <mc:Fallback xmlns="">
          <p:pic>
            <p:nvPicPr>
              <p:cNvPr id="108" name="墨迹 107">
                <a:extLst>
                  <a:ext uri="{FF2B5EF4-FFF2-40B4-BE49-F238E27FC236}">
                    <a16:creationId xmlns:a16="http://schemas.microsoft.com/office/drawing/2014/main" id="{361D6B51-78AA-4D33-9337-820AB2DA5135}"/>
                  </a:ext>
                </a:extLst>
              </p:cNvPr>
              <p:cNvPicPr/>
              <p:nvPr/>
            </p:nvPicPr>
            <p:blipFill>
              <a:blip r:embed="rId91"/>
              <a:stretch>
                <a:fillRect/>
              </a:stretch>
            </p:blipFill>
            <p:spPr>
              <a:xfrm>
                <a:off x="7530244" y="3020455"/>
                <a:ext cx="23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9" name="墨迹 108">
                <a:extLst>
                  <a:ext uri="{FF2B5EF4-FFF2-40B4-BE49-F238E27FC236}">
                    <a16:creationId xmlns:a16="http://schemas.microsoft.com/office/drawing/2014/main" id="{5F66EC0B-AC7E-4E32-A40F-9AAB768DDDA9}"/>
                  </a:ext>
                </a:extLst>
              </p14:cNvPr>
              <p14:cNvContentPartPr/>
              <p14:nvPr/>
            </p14:nvContentPartPr>
            <p14:xfrm>
              <a:off x="7531324" y="3113695"/>
              <a:ext cx="13680" cy="229680"/>
            </p14:xfrm>
          </p:contentPart>
        </mc:Choice>
        <mc:Fallback xmlns="">
          <p:pic>
            <p:nvPicPr>
              <p:cNvPr id="109" name="墨迹 108">
                <a:extLst>
                  <a:ext uri="{FF2B5EF4-FFF2-40B4-BE49-F238E27FC236}">
                    <a16:creationId xmlns:a16="http://schemas.microsoft.com/office/drawing/2014/main" id="{5F66EC0B-AC7E-4E32-A40F-9AAB768DDDA9}"/>
                  </a:ext>
                </a:extLst>
              </p:cNvPr>
              <p:cNvPicPr/>
              <p:nvPr/>
            </p:nvPicPr>
            <p:blipFill>
              <a:blip r:embed="rId93"/>
              <a:stretch>
                <a:fillRect/>
              </a:stretch>
            </p:blipFill>
            <p:spPr>
              <a:xfrm>
                <a:off x="7522324" y="3105055"/>
                <a:ext cx="31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0" name="墨迹 109">
                <a:extLst>
                  <a:ext uri="{FF2B5EF4-FFF2-40B4-BE49-F238E27FC236}">
                    <a16:creationId xmlns:a16="http://schemas.microsoft.com/office/drawing/2014/main" id="{664FD96A-03E4-421B-AB6B-208DDD81E3FF}"/>
                  </a:ext>
                </a:extLst>
              </p14:cNvPr>
              <p14:cNvContentPartPr/>
              <p14:nvPr/>
            </p14:nvContentPartPr>
            <p14:xfrm>
              <a:off x="7539244" y="3409975"/>
              <a:ext cx="7920" cy="51120"/>
            </p14:xfrm>
          </p:contentPart>
        </mc:Choice>
        <mc:Fallback xmlns="">
          <p:pic>
            <p:nvPicPr>
              <p:cNvPr id="110" name="墨迹 109">
                <a:extLst>
                  <a:ext uri="{FF2B5EF4-FFF2-40B4-BE49-F238E27FC236}">
                    <a16:creationId xmlns:a16="http://schemas.microsoft.com/office/drawing/2014/main" id="{664FD96A-03E4-421B-AB6B-208DDD81E3FF}"/>
                  </a:ext>
                </a:extLst>
              </p:cNvPr>
              <p:cNvPicPr/>
              <p:nvPr/>
            </p:nvPicPr>
            <p:blipFill>
              <a:blip r:embed="rId95"/>
              <a:stretch>
                <a:fillRect/>
              </a:stretch>
            </p:blipFill>
            <p:spPr>
              <a:xfrm>
                <a:off x="7530604" y="3401335"/>
                <a:ext cx="25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1" name="墨迹 110">
                <a:extLst>
                  <a:ext uri="{FF2B5EF4-FFF2-40B4-BE49-F238E27FC236}">
                    <a16:creationId xmlns:a16="http://schemas.microsoft.com/office/drawing/2014/main" id="{4DDA203E-F607-4B67-9633-A3975E357ABA}"/>
                  </a:ext>
                </a:extLst>
              </p14:cNvPr>
              <p14:cNvContentPartPr/>
              <p14:nvPr/>
            </p14:nvContentPartPr>
            <p14:xfrm>
              <a:off x="7547164" y="3526255"/>
              <a:ext cx="12240" cy="126360"/>
            </p14:xfrm>
          </p:contentPart>
        </mc:Choice>
        <mc:Fallback xmlns="">
          <p:pic>
            <p:nvPicPr>
              <p:cNvPr id="111" name="墨迹 110">
                <a:extLst>
                  <a:ext uri="{FF2B5EF4-FFF2-40B4-BE49-F238E27FC236}">
                    <a16:creationId xmlns:a16="http://schemas.microsoft.com/office/drawing/2014/main" id="{4DDA203E-F607-4B67-9633-A3975E357ABA}"/>
                  </a:ext>
                </a:extLst>
              </p:cNvPr>
              <p:cNvPicPr/>
              <p:nvPr/>
            </p:nvPicPr>
            <p:blipFill>
              <a:blip r:embed="rId97"/>
              <a:stretch>
                <a:fillRect/>
              </a:stretch>
            </p:blipFill>
            <p:spPr>
              <a:xfrm>
                <a:off x="7538164" y="3517615"/>
                <a:ext cx="2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2" name="墨迹 111">
                <a:extLst>
                  <a:ext uri="{FF2B5EF4-FFF2-40B4-BE49-F238E27FC236}">
                    <a16:creationId xmlns:a16="http://schemas.microsoft.com/office/drawing/2014/main" id="{7A857748-2232-4ED4-BFED-67BD4577A0EF}"/>
                  </a:ext>
                </a:extLst>
              </p14:cNvPr>
              <p14:cNvContentPartPr/>
              <p14:nvPr/>
            </p14:nvContentPartPr>
            <p14:xfrm>
              <a:off x="7557964" y="3748735"/>
              <a:ext cx="2880" cy="20520"/>
            </p14:xfrm>
          </p:contentPart>
        </mc:Choice>
        <mc:Fallback xmlns="">
          <p:pic>
            <p:nvPicPr>
              <p:cNvPr id="112" name="墨迹 111">
                <a:extLst>
                  <a:ext uri="{FF2B5EF4-FFF2-40B4-BE49-F238E27FC236}">
                    <a16:creationId xmlns:a16="http://schemas.microsoft.com/office/drawing/2014/main" id="{7A857748-2232-4ED4-BFED-67BD4577A0EF}"/>
                  </a:ext>
                </a:extLst>
              </p:cNvPr>
              <p:cNvPicPr/>
              <p:nvPr/>
            </p:nvPicPr>
            <p:blipFill>
              <a:blip r:embed="rId99"/>
              <a:stretch>
                <a:fillRect/>
              </a:stretch>
            </p:blipFill>
            <p:spPr>
              <a:xfrm>
                <a:off x="7548964" y="3740095"/>
                <a:ext cx="20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3" name="墨迹 112">
                <a:extLst>
                  <a:ext uri="{FF2B5EF4-FFF2-40B4-BE49-F238E27FC236}">
                    <a16:creationId xmlns:a16="http://schemas.microsoft.com/office/drawing/2014/main" id="{E3A55588-51F2-415F-AC11-13974FABDF58}"/>
                  </a:ext>
                </a:extLst>
              </p14:cNvPr>
              <p14:cNvContentPartPr/>
              <p14:nvPr/>
            </p14:nvContentPartPr>
            <p14:xfrm>
              <a:off x="7559044" y="3832255"/>
              <a:ext cx="5400" cy="36360"/>
            </p14:xfrm>
          </p:contentPart>
        </mc:Choice>
        <mc:Fallback xmlns="">
          <p:pic>
            <p:nvPicPr>
              <p:cNvPr id="113" name="墨迹 112">
                <a:extLst>
                  <a:ext uri="{FF2B5EF4-FFF2-40B4-BE49-F238E27FC236}">
                    <a16:creationId xmlns:a16="http://schemas.microsoft.com/office/drawing/2014/main" id="{E3A55588-51F2-415F-AC11-13974FABDF58}"/>
                  </a:ext>
                </a:extLst>
              </p:cNvPr>
              <p:cNvPicPr/>
              <p:nvPr/>
            </p:nvPicPr>
            <p:blipFill>
              <a:blip r:embed="rId101"/>
              <a:stretch>
                <a:fillRect/>
              </a:stretch>
            </p:blipFill>
            <p:spPr>
              <a:xfrm>
                <a:off x="7550044" y="3823615"/>
                <a:ext cx="23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4" name="墨迹 113">
                <a:extLst>
                  <a:ext uri="{FF2B5EF4-FFF2-40B4-BE49-F238E27FC236}">
                    <a16:creationId xmlns:a16="http://schemas.microsoft.com/office/drawing/2014/main" id="{D09DF28A-476F-459E-90ED-32EA7CC47BB6}"/>
                  </a:ext>
                </a:extLst>
              </p14:cNvPr>
              <p14:cNvContentPartPr/>
              <p14:nvPr/>
            </p14:nvContentPartPr>
            <p14:xfrm>
              <a:off x="7556164" y="3922975"/>
              <a:ext cx="6840" cy="43920"/>
            </p14:xfrm>
          </p:contentPart>
        </mc:Choice>
        <mc:Fallback xmlns="">
          <p:pic>
            <p:nvPicPr>
              <p:cNvPr id="114" name="墨迹 113">
                <a:extLst>
                  <a:ext uri="{FF2B5EF4-FFF2-40B4-BE49-F238E27FC236}">
                    <a16:creationId xmlns:a16="http://schemas.microsoft.com/office/drawing/2014/main" id="{D09DF28A-476F-459E-90ED-32EA7CC47BB6}"/>
                  </a:ext>
                </a:extLst>
              </p:cNvPr>
              <p:cNvPicPr/>
              <p:nvPr/>
            </p:nvPicPr>
            <p:blipFill>
              <a:blip r:embed="rId103"/>
              <a:stretch>
                <a:fillRect/>
              </a:stretch>
            </p:blipFill>
            <p:spPr>
              <a:xfrm>
                <a:off x="7547524" y="3913975"/>
                <a:ext cx="24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5" name="墨迹 114">
                <a:extLst>
                  <a:ext uri="{FF2B5EF4-FFF2-40B4-BE49-F238E27FC236}">
                    <a16:creationId xmlns:a16="http://schemas.microsoft.com/office/drawing/2014/main" id="{36CEDD85-7C29-4BD9-A9E2-453B65DEA2A0}"/>
                  </a:ext>
                </a:extLst>
              </p14:cNvPr>
              <p14:cNvContentPartPr/>
              <p14:nvPr/>
            </p14:nvContentPartPr>
            <p14:xfrm>
              <a:off x="7564444" y="4003975"/>
              <a:ext cx="9360" cy="43920"/>
            </p14:xfrm>
          </p:contentPart>
        </mc:Choice>
        <mc:Fallback xmlns="">
          <p:pic>
            <p:nvPicPr>
              <p:cNvPr id="115" name="墨迹 114">
                <a:extLst>
                  <a:ext uri="{FF2B5EF4-FFF2-40B4-BE49-F238E27FC236}">
                    <a16:creationId xmlns:a16="http://schemas.microsoft.com/office/drawing/2014/main" id="{36CEDD85-7C29-4BD9-A9E2-453B65DEA2A0}"/>
                  </a:ext>
                </a:extLst>
              </p:cNvPr>
              <p:cNvPicPr/>
              <p:nvPr/>
            </p:nvPicPr>
            <p:blipFill>
              <a:blip r:embed="rId105"/>
              <a:stretch>
                <a:fillRect/>
              </a:stretch>
            </p:blipFill>
            <p:spPr>
              <a:xfrm>
                <a:off x="7555444" y="3994975"/>
                <a:ext cx="270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6" name="墨迹 115">
                <a:extLst>
                  <a:ext uri="{FF2B5EF4-FFF2-40B4-BE49-F238E27FC236}">
                    <a16:creationId xmlns:a16="http://schemas.microsoft.com/office/drawing/2014/main" id="{9C1B63B1-03EC-4172-8978-B788ACC48D5D}"/>
                  </a:ext>
                </a:extLst>
              </p14:cNvPr>
              <p14:cNvContentPartPr/>
              <p14:nvPr/>
            </p14:nvContentPartPr>
            <p14:xfrm>
              <a:off x="7571644" y="4082815"/>
              <a:ext cx="15840" cy="64800"/>
            </p14:xfrm>
          </p:contentPart>
        </mc:Choice>
        <mc:Fallback xmlns="">
          <p:pic>
            <p:nvPicPr>
              <p:cNvPr id="116" name="墨迹 115">
                <a:extLst>
                  <a:ext uri="{FF2B5EF4-FFF2-40B4-BE49-F238E27FC236}">
                    <a16:creationId xmlns:a16="http://schemas.microsoft.com/office/drawing/2014/main" id="{9C1B63B1-03EC-4172-8978-B788ACC48D5D}"/>
                  </a:ext>
                </a:extLst>
              </p:cNvPr>
              <p:cNvPicPr/>
              <p:nvPr/>
            </p:nvPicPr>
            <p:blipFill>
              <a:blip r:embed="rId107"/>
              <a:stretch>
                <a:fillRect/>
              </a:stretch>
            </p:blipFill>
            <p:spPr>
              <a:xfrm>
                <a:off x="7562644" y="4073815"/>
                <a:ext cx="33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墨迹 116">
                <a:extLst>
                  <a:ext uri="{FF2B5EF4-FFF2-40B4-BE49-F238E27FC236}">
                    <a16:creationId xmlns:a16="http://schemas.microsoft.com/office/drawing/2014/main" id="{D5294484-AB21-4C04-9D26-95F9A31C3645}"/>
                  </a:ext>
                </a:extLst>
              </p14:cNvPr>
              <p14:cNvContentPartPr/>
              <p14:nvPr/>
            </p14:nvContentPartPr>
            <p14:xfrm>
              <a:off x="5596324" y="2560015"/>
              <a:ext cx="34560" cy="11160"/>
            </p14:xfrm>
          </p:contentPart>
        </mc:Choice>
        <mc:Fallback xmlns="">
          <p:pic>
            <p:nvPicPr>
              <p:cNvPr id="117" name="墨迹 116">
                <a:extLst>
                  <a:ext uri="{FF2B5EF4-FFF2-40B4-BE49-F238E27FC236}">
                    <a16:creationId xmlns:a16="http://schemas.microsoft.com/office/drawing/2014/main" id="{D5294484-AB21-4C04-9D26-95F9A31C3645}"/>
                  </a:ext>
                </a:extLst>
              </p:cNvPr>
              <p:cNvPicPr/>
              <p:nvPr/>
            </p:nvPicPr>
            <p:blipFill>
              <a:blip r:embed="rId109"/>
              <a:stretch>
                <a:fillRect/>
              </a:stretch>
            </p:blipFill>
            <p:spPr>
              <a:xfrm>
                <a:off x="5587324" y="2551015"/>
                <a:ext cx="5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墨迹 117">
                <a:extLst>
                  <a:ext uri="{FF2B5EF4-FFF2-40B4-BE49-F238E27FC236}">
                    <a16:creationId xmlns:a16="http://schemas.microsoft.com/office/drawing/2014/main" id="{45AE2A6B-C054-4501-A082-44D28E1C2946}"/>
                  </a:ext>
                </a:extLst>
              </p14:cNvPr>
              <p14:cNvContentPartPr/>
              <p14:nvPr/>
            </p14:nvContentPartPr>
            <p14:xfrm>
              <a:off x="5695324" y="2542375"/>
              <a:ext cx="47880" cy="27360"/>
            </p14:xfrm>
          </p:contentPart>
        </mc:Choice>
        <mc:Fallback xmlns="">
          <p:pic>
            <p:nvPicPr>
              <p:cNvPr id="118" name="墨迹 117">
                <a:extLst>
                  <a:ext uri="{FF2B5EF4-FFF2-40B4-BE49-F238E27FC236}">
                    <a16:creationId xmlns:a16="http://schemas.microsoft.com/office/drawing/2014/main" id="{45AE2A6B-C054-4501-A082-44D28E1C2946}"/>
                  </a:ext>
                </a:extLst>
              </p:cNvPr>
              <p:cNvPicPr/>
              <p:nvPr/>
            </p:nvPicPr>
            <p:blipFill>
              <a:blip r:embed="rId111"/>
              <a:stretch>
                <a:fillRect/>
              </a:stretch>
            </p:blipFill>
            <p:spPr>
              <a:xfrm>
                <a:off x="5686684" y="2533735"/>
                <a:ext cx="65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墨迹 118">
                <a:extLst>
                  <a:ext uri="{FF2B5EF4-FFF2-40B4-BE49-F238E27FC236}">
                    <a16:creationId xmlns:a16="http://schemas.microsoft.com/office/drawing/2014/main" id="{B4AC5EB8-97AA-4C22-B0FB-ADBBEA8DDE11}"/>
                  </a:ext>
                </a:extLst>
              </p14:cNvPr>
              <p14:cNvContentPartPr/>
              <p14:nvPr/>
            </p14:nvContentPartPr>
            <p14:xfrm>
              <a:off x="5797204" y="2539135"/>
              <a:ext cx="32040" cy="2880"/>
            </p14:xfrm>
          </p:contentPart>
        </mc:Choice>
        <mc:Fallback xmlns="">
          <p:pic>
            <p:nvPicPr>
              <p:cNvPr id="119" name="墨迹 118">
                <a:extLst>
                  <a:ext uri="{FF2B5EF4-FFF2-40B4-BE49-F238E27FC236}">
                    <a16:creationId xmlns:a16="http://schemas.microsoft.com/office/drawing/2014/main" id="{B4AC5EB8-97AA-4C22-B0FB-ADBBEA8DDE11}"/>
                  </a:ext>
                </a:extLst>
              </p:cNvPr>
              <p:cNvPicPr/>
              <p:nvPr/>
            </p:nvPicPr>
            <p:blipFill>
              <a:blip r:embed="rId113"/>
              <a:stretch>
                <a:fillRect/>
              </a:stretch>
            </p:blipFill>
            <p:spPr>
              <a:xfrm>
                <a:off x="5788204" y="2530135"/>
                <a:ext cx="49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墨迹 119">
                <a:extLst>
                  <a:ext uri="{FF2B5EF4-FFF2-40B4-BE49-F238E27FC236}">
                    <a16:creationId xmlns:a16="http://schemas.microsoft.com/office/drawing/2014/main" id="{E3AE39E3-A3AB-4704-8D2D-7F5C915C5B56}"/>
                  </a:ext>
                </a:extLst>
              </p14:cNvPr>
              <p14:cNvContentPartPr/>
              <p14:nvPr/>
            </p14:nvContentPartPr>
            <p14:xfrm>
              <a:off x="5880004" y="2543455"/>
              <a:ext cx="91800" cy="4680"/>
            </p14:xfrm>
          </p:contentPart>
        </mc:Choice>
        <mc:Fallback xmlns="">
          <p:pic>
            <p:nvPicPr>
              <p:cNvPr id="120" name="墨迹 119">
                <a:extLst>
                  <a:ext uri="{FF2B5EF4-FFF2-40B4-BE49-F238E27FC236}">
                    <a16:creationId xmlns:a16="http://schemas.microsoft.com/office/drawing/2014/main" id="{E3AE39E3-A3AB-4704-8D2D-7F5C915C5B56}"/>
                  </a:ext>
                </a:extLst>
              </p:cNvPr>
              <p:cNvPicPr/>
              <p:nvPr/>
            </p:nvPicPr>
            <p:blipFill>
              <a:blip r:embed="rId115"/>
              <a:stretch>
                <a:fillRect/>
              </a:stretch>
            </p:blipFill>
            <p:spPr>
              <a:xfrm>
                <a:off x="5871364" y="2534455"/>
                <a:ext cx="109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4" name="墨迹 123">
                <a:extLst>
                  <a:ext uri="{FF2B5EF4-FFF2-40B4-BE49-F238E27FC236}">
                    <a16:creationId xmlns:a16="http://schemas.microsoft.com/office/drawing/2014/main" id="{B441A97F-21E1-4980-B374-9DDBD269BC29}"/>
                  </a:ext>
                </a:extLst>
              </p14:cNvPr>
              <p14:cNvContentPartPr/>
              <p14:nvPr/>
            </p14:nvContentPartPr>
            <p14:xfrm>
              <a:off x="6267004" y="2539135"/>
              <a:ext cx="42480" cy="4680"/>
            </p14:xfrm>
          </p:contentPart>
        </mc:Choice>
        <mc:Fallback xmlns="">
          <p:pic>
            <p:nvPicPr>
              <p:cNvPr id="124" name="墨迹 123">
                <a:extLst>
                  <a:ext uri="{FF2B5EF4-FFF2-40B4-BE49-F238E27FC236}">
                    <a16:creationId xmlns:a16="http://schemas.microsoft.com/office/drawing/2014/main" id="{B441A97F-21E1-4980-B374-9DDBD269BC29}"/>
                  </a:ext>
                </a:extLst>
              </p:cNvPr>
              <p:cNvPicPr/>
              <p:nvPr/>
            </p:nvPicPr>
            <p:blipFill>
              <a:blip r:embed="rId117"/>
              <a:stretch>
                <a:fillRect/>
              </a:stretch>
            </p:blipFill>
            <p:spPr>
              <a:xfrm>
                <a:off x="6258004" y="2530135"/>
                <a:ext cx="60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 name="墨迹 124">
                <a:extLst>
                  <a:ext uri="{FF2B5EF4-FFF2-40B4-BE49-F238E27FC236}">
                    <a16:creationId xmlns:a16="http://schemas.microsoft.com/office/drawing/2014/main" id="{C417934F-27AF-4AC7-B197-DD3141618F6C}"/>
                  </a:ext>
                </a:extLst>
              </p14:cNvPr>
              <p14:cNvContentPartPr/>
              <p14:nvPr/>
            </p14:nvContentPartPr>
            <p14:xfrm>
              <a:off x="6376444" y="2550655"/>
              <a:ext cx="115560" cy="14400"/>
            </p14:xfrm>
          </p:contentPart>
        </mc:Choice>
        <mc:Fallback xmlns="">
          <p:pic>
            <p:nvPicPr>
              <p:cNvPr id="125" name="墨迹 124">
                <a:extLst>
                  <a:ext uri="{FF2B5EF4-FFF2-40B4-BE49-F238E27FC236}">
                    <a16:creationId xmlns:a16="http://schemas.microsoft.com/office/drawing/2014/main" id="{C417934F-27AF-4AC7-B197-DD3141618F6C}"/>
                  </a:ext>
                </a:extLst>
              </p:cNvPr>
              <p:cNvPicPr/>
              <p:nvPr/>
            </p:nvPicPr>
            <p:blipFill>
              <a:blip r:embed="rId119"/>
              <a:stretch>
                <a:fillRect/>
              </a:stretch>
            </p:blipFill>
            <p:spPr>
              <a:xfrm>
                <a:off x="6367444" y="2542015"/>
                <a:ext cx="133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6" name="墨迹 125">
                <a:extLst>
                  <a:ext uri="{FF2B5EF4-FFF2-40B4-BE49-F238E27FC236}">
                    <a16:creationId xmlns:a16="http://schemas.microsoft.com/office/drawing/2014/main" id="{B22A8065-85AE-4348-80F5-D87B3B6165CC}"/>
                  </a:ext>
                </a:extLst>
              </p14:cNvPr>
              <p14:cNvContentPartPr/>
              <p14:nvPr/>
            </p14:nvContentPartPr>
            <p14:xfrm>
              <a:off x="6548524" y="2558935"/>
              <a:ext cx="152280" cy="7200"/>
            </p14:xfrm>
          </p:contentPart>
        </mc:Choice>
        <mc:Fallback xmlns="">
          <p:pic>
            <p:nvPicPr>
              <p:cNvPr id="126" name="墨迹 125">
                <a:extLst>
                  <a:ext uri="{FF2B5EF4-FFF2-40B4-BE49-F238E27FC236}">
                    <a16:creationId xmlns:a16="http://schemas.microsoft.com/office/drawing/2014/main" id="{B22A8065-85AE-4348-80F5-D87B3B6165CC}"/>
                  </a:ext>
                </a:extLst>
              </p:cNvPr>
              <p:cNvPicPr/>
              <p:nvPr/>
            </p:nvPicPr>
            <p:blipFill>
              <a:blip r:embed="rId121"/>
              <a:stretch>
                <a:fillRect/>
              </a:stretch>
            </p:blipFill>
            <p:spPr>
              <a:xfrm>
                <a:off x="6539524" y="2550295"/>
                <a:ext cx="169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7" name="墨迹 126">
                <a:extLst>
                  <a:ext uri="{FF2B5EF4-FFF2-40B4-BE49-F238E27FC236}">
                    <a16:creationId xmlns:a16="http://schemas.microsoft.com/office/drawing/2014/main" id="{1052AEA8-447B-4ED9-A867-8D5073B0BA1C}"/>
                  </a:ext>
                </a:extLst>
              </p14:cNvPr>
              <p14:cNvContentPartPr/>
              <p14:nvPr/>
            </p14:nvContentPartPr>
            <p14:xfrm>
              <a:off x="6786484" y="2541295"/>
              <a:ext cx="226800" cy="21240"/>
            </p14:xfrm>
          </p:contentPart>
        </mc:Choice>
        <mc:Fallback xmlns="">
          <p:pic>
            <p:nvPicPr>
              <p:cNvPr id="127" name="墨迹 126">
                <a:extLst>
                  <a:ext uri="{FF2B5EF4-FFF2-40B4-BE49-F238E27FC236}">
                    <a16:creationId xmlns:a16="http://schemas.microsoft.com/office/drawing/2014/main" id="{1052AEA8-447B-4ED9-A867-8D5073B0BA1C}"/>
                  </a:ext>
                </a:extLst>
              </p:cNvPr>
              <p:cNvPicPr/>
              <p:nvPr/>
            </p:nvPicPr>
            <p:blipFill>
              <a:blip r:embed="rId123"/>
              <a:stretch>
                <a:fillRect/>
              </a:stretch>
            </p:blipFill>
            <p:spPr>
              <a:xfrm>
                <a:off x="6777484" y="2532655"/>
                <a:ext cx="2444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8" name="墨迹 127">
                <a:extLst>
                  <a:ext uri="{FF2B5EF4-FFF2-40B4-BE49-F238E27FC236}">
                    <a16:creationId xmlns:a16="http://schemas.microsoft.com/office/drawing/2014/main" id="{ED3DE277-A6AE-4090-A18B-D8B2F0CEAE8A}"/>
                  </a:ext>
                </a:extLst>
              </p14:cNvPr>
              <p14:cNvContentPartPr/>
              <p14:nvPr/>
            </p14:nvContentPartPr>
            <p14:xfrm>
              <a:off x="7101124" y="2567215"/>
              <a:ext cx="20520" cy="4680"/>
            </p14:xfrm>
          </p:contentPart>
        </mc:Choice>
        <mc:Fallback xmlns="">
          <p:pic>
            <p:nvPicPr>
              <p:cNvPr id="128" name="墨迹 127">
                <a:extLst>
                  <a:ext uri="{FF2B5EF4-FFF2-40B4-BE49-F238E27FC236}">
                    <a16:creationId xmlns:a16="http://schemas.microsoft.com/office/drawing/2014/main" id="{ED3DE277-A6AE-4090-A18B-D8B2F0CEAE8A}"/>
                  </a:ext>
                </a:extLst>
              </p:cNvPr>
              <p:cNvPicPr/>
              <p:nvPr/>
            </p:nvPicPr>
            <p:blipFill>
              <a:blip r:embed="rId125"/>
              <a:stretch>
                <a:fillRect/>
              </a:stretch>
            </p:blipFill>
            <p:spPr>
              <a:xfrm>
                <a:off x="7092484" y="2558575"/>
                <a:ext cx="38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9" name="墨迹 128">
                <a:extLst>
                  <a:ext uri="{FF2B5EF4-FFF2-40B4-BE49-F238E27FC236}">
                    <a16:creationId xmlns:a16="http://schemas.microsoft.com/office/drawing/2014/main" id="{D10E33EE-0B4C-44DA-94FD-453F8D54863A}"/>
                  </a:ext>
                </a:extLst>
              </p14:cNvPr>
              <p14:cNvContentPartPr/>
              <p14:nvPr/>
            </p14:nvContentPartPr>
            <p14:xfrm>
              <a:off x="7230724" y="2554255"/>
              <a:ext cx="115560" cy="13680"/>
            </p14:xfrm>
          </p:contentPart>
        </mc:Choice>
        <mc:Fallback xmlns="">
          <p:pic>
            <p:nvPicPr>
              <p:cNvPr id="129" name="墨迹 128">
                <a:extLst>
                  <a:ext uri="{FF2B5EF4-FFF2-40B4-BE49-F238E27FC236}">
                    <a16:creationId xmlns:a16="http://schemas.microsoft.com/office/drawing/2014/main" id="{D10E33EE-0B4C-44DA-94FD-453F8D54863A}"/>
                  </a:ext>
                </a:extLst>
              </p:cNvPr>
              <p:cNvPicPr/>
              <p:nvPr/>
            </p:nvPicPr>
            <p:blipFill>
              <a:blip r:embed="rId127"/>
              <a:stretch>
                <a:fillRect/>
              </a:stretch>
            </p:blipFill>
            <p:spPr>
              <a:xfrm>
                <a:off x="7222084" y="2545255"/>
                <a:ext cx="133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1" name="墨迹 130">
                <a:extLst>
                  <a:ext uri="{FF2B5EF4-FFF2-40B4-BE49-F238E27FC236}">
                    <a16:creationId xmlns:a16="http://schemas.microsoft.com/office/drawing/2014/main" id="{881E576A-424F-430A-8856-469A5FEF968D}"/>
                  </a:ext>
                </a:extLst>
              </p14:cNvPr>
              <p14:cNvContentPartPr/>
              <p14:nvPr/>
            </p14:nvContentPartPr>
            <p14:xfrm>
              <a:off x="6032644" y="2544895"/>
              <a:ext cx="152280" cy="49680"/>
            </p14:xfrm>
          </p:contentPart>
        </mc:Choice>
        <mc:Fallback xmlns="">
          <p:pic>
            <p:nvPicPr>
              <p:cNvPr id="131" name="墨迹 130">
                <a:extLst>
                  <a:ext uri="{FF2B5EF4-FFF2-40B4-BE49-F238E27FC236}">
                    <a16:creationId xmlns:a16="http://schemas.microsoft.com/office/drawing/2014/main" id="{881E576A-424F-430A-8856-469A5FEF968D}"/>
                  </a:ext>
                </a:extLst>
              </p:cNvPr>
              <p:cNvPicPr/>
              <p:nvPr/>
            </p:nvPicPr>
            <p:blipFill>
              <a:blip r:embed="rId129"/>
              <a:stretch>
                <a:fillRect/>
              </a:stretch>
            </p:blipFill>
            <p:spPr>
              <a:xfrm>
                <a:off x="6024004" y="2535895"/>
                <a:ext cx="1699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墨迹 132">
                <a:extLst>
                  <a:ext uri="{FF2B5EF4-FFF2-40B4-BE49-F238E27FC236}">
                    <a16:creationId xmlns:a16="http://schemas.microsoft.com/office/drawing/2014/main" id="{360CDEB0-2CB9-4DDE-9229-E8109FFEB724}"/>
                  </a:ext>
                </a:extLst>
              </p14:cNvPr>
              <p14:cNvContentPartPr/>
              <p14:nvPr/>
            </p14:nvContentPartPr>
            <p14:xfrm>
              <a:off x="7387324" y="2533015"/>
              <a:ext cx="157680" cy="87480"/>
            </p14:xfrm>
          </p:contentPart>
        </mc:Choice>
        <mc:Fallback xmlns="">
          <p:pic>
            <p:nvPicPr>
              <p:cNvPr id="133" name="墨迹 132">
                <a:extLst>
                  <a:ext uri="{FF2B5EF4-FFF2-40B4-BE49-F238E27FC236}">
                    <a16:creationId xmlns:a16="http://schemas.microsoft.com/office/drawing/2014/main" id="{360CDEB0-2CB9-4DDE-9229-E8109FFEB724}"/>
                  </a:ext>
                </a:extLst>
              </p:cNvPr>
              <p:cNvPicPr/>
              <p:nvPr/>
            </p:nvPicPr>
            <p:blipFill>
              <a:blip r:embed="rId131"/>
              <a:stretch>
                <a:fillRect/>
              </a:stretch>
            </p:blipFill>
            <p:spPr>
              <a:xfrm>
                <a:off x="7378324" y="2524375"/>
                <a:ext cx="175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8" name="墨迹 137">
                <a:extLst>
                  <a:ext uri="{FF2B5EF4-FFF2-40B4-BE49-F238E27FC236}">
                    <a16:creationId xmlns:a16="http://schemas.microsoft.com/office/drawing/2014/main" id="{1137BB6F-1605-43F0-9EE4-505C4973AC3F}"/>
                  </a:ext>
                </a:extLst>
              </p14:cNvPr>
              <p14:cNvContentPartPr/>
              <p14:nvPr/>
            </p14:nvContentPartPr>
            <p14:xfrm>
              <a:off x="4987564" y="2507095"/>
              <a:ext cx="77040" cy="300960"/>
            </p14:xfrm>
          </p:contentPart>
        </mc:Choice>
        <mc:Fallback xmlns="">
          <p:pic>
            <p:nvPicPr>
              <p:cNvPr id="138" name="墨迹 137">
                <a:extLst>
                  <a:ext uri="{FF2B5EF4-FFF2-40B4-BE49-F238E27FC236}">
                    <a16:creationId xmlns:a16="http://schemas.microsoft.com/office/drawing/2014/main" id="{1137BB6F-1605-43F0-9EE4-505C4973AC3F}"/>
                  </a:ext>
                </a:extLst>
              </p:cNvPr>
              <p:cNvPicPr/>
              <p:nvPr/>
            </p:nvPicPr>
            <p:blipFill>
              <a:blip r:embed="rId133"/>
              <a:stretch>
                <a:fillRect/>
              </a:stretch>
            </p:blipFill>
            <p:spPr>
              <a:xfrm>
                <a:off x="4978924" y="2498455"/>
                <a:ext cx="946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9" name="墨迹 138">
                <a:extLst>
                  <a:ext uri="{FF2B5EF4-FFF2-40B4-BE49-F238E27FC236}">
                    <a16:creationId xmlns:a16="http://schemas.microsoft.com/office/drawing/2014/main" id="{6462E457-1F01-4D61-9C4F-8F00C371B138}"/>
                  </a:ext>
                </a:extLst>
              </p14:cNvPr>
              <p14:cNvContentPartPr/>
              <p14:nvPr/>
            </p14:nvContentPartPr>
            <p14:xfrm>
              <a:off x="4964164" y="2635255"/>
              <a:ext cx="138960" cy="49680"/>
            </p14:xfrm>
          </p:contentPart>
        </mc:Choice>
        <mc:Fallback xmlns="">
          <p:pic>
            <p:nvPicPr>
              <p:cNvPr id="139" name="墨迹 138">
                <a:extLst>
                  <a:ext uri="{FF2B5EF4-FFF2-40B4-BE49-F238E27FC236}">
                    <a16:creationId xmlns:a16="http://schemas.microsoft.com/office/drawing/2014/main" id="{6462E457-1F01-4D61-9C4F-8F00C371B138}"/>
                  </a:ext>
                </a:extLst>
              </p:cNvPr>
              <p:cNvPicPr/>
              <p:nvPr/>
            </p:nvPicPr>
            <p:blipFill>
              <a:blip r:embed="rId135"/>
              <a:stretch>
                <a:fillRect/>
              </a:stretch>
            </p:blipFill>
            <p:spPr>
              <a:xfrm>
                <a:off x="4955164" y="2626615"/>
                <a:ext cx="1566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0" name="墨迹 139">
                <a:extLst>
                  <a:ext uri="{FF2B5EF4-FFF2-40B4-BE49-F238E27FC236}">
                    <a16:creationId xmlns:a16="http://schemas.microsoft.com/office/drawing/2014/main" id="{33D7CC20-4863-447B-BB22-304C32CAA522}"/>
                  </a:ext>
                </a:extLst>
              </p14:cNvPr>
              <p14:cNvContentPartPr/>
              <p14:nvPr/>
            </p14:nvContentPartPr>
            <p14:xfrm>
              <a:off x="5116444" y="2587375"/>
              <a:ext cx="36720" cy="137880"/>
            </p14:xfrm>
          </p:contentPart>
        </mc:Choice>
        <mc:Fallback xmlns="">
          <p:pic>
            <p:nvPicPr>
              <p:cNvPr id="140" name="墨迹 139">
                <a:extLst>
                  <a:ext uri="{FF2B5EF4-FFF2-40B4-BE49-F238E27FC236}">
                    <a16:creationId xmlns:a16="http://schemas.microsoft.com/office/drawing/2014/main" id="{33D7CC20-4863-447B-BB22-304C32CAA522}"/>
                  </a:ext>
                </a:extLst>
              </p:cNvPr>
              <p:cNvPicPr/>
              <p:nvPr/>
            </p:nvPicPr>
            <p:blipFill>
              <a:blip r:embed="rId137"/>
              <a:stretch>
                <a:fillRect/>
              </a:stretch>
            </p:blipFill>
            <p:spPr>
              <a:xfrm>
                <a:off x="5107444" y="2578375"/>
                <a:ext cx="543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8" name="墨迹 167">
                <a:extLst>
                  <a:ext uri="{FF2B5EF4-FFF2-40B4-BE49-F238E27FC236}">
                    <a16:creationId xmlns:a16="http://schemas.microsoft.com/office/drawing/2014/main" id="{71C8979E-6BDC-43DB-BE69-A89D6BDE96EB}"/>
                  </a:ext>
                </a:extLst>
              </p14:cNvPr>
              <p14:cNvContentPartPr/>
              <p14:nvPr/>
            </p14:nvContentPartPr>
            <p14:xfrm>
              <a:off x="5192404" y="2594215"/>
              <a:ext cx="280800" cy="365760"/>
            </p14:xfrm>
          </p:contentPart>
        </mc:Choice>
        <mc:Fallback xmlns="">
          <p:pic>
            <p:nvPicPr>
              <p:cNvPr id="168" name="墨迹 167">
                <a:extLst>
                  <a:ext uri="{FF2B5EF4-FFF2-40B4-BE49-F238E27FC236}">
                    <a16:creationId xmlns:a16="http://schemas.microsoft.com/office/drawing/2014/main" id="{71C8979E-6BDC-43DB-BE69-A89D6BDE96EB}"/>
                  </a:ext>
                </a:extLst>
              </p:cNvPr>
              <p:cNvPicPr/>
              <p:nvPr/>
            </p:nvPicPr>
            <p:blipFill>
              <a:blip r:embed="rId139"/>
              <a:stretch>
                <a:fillRect/>
              </a:stretch>
            </p:blipFill>
            <p:spPr>
              <a:xfrm>
                <a:off x="5183764" y="2585215"/>
                <a:ext cx="2941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70" name="墨迹 169">
                <a:extLst>
                  <a:ext uri="{FF2B5EF4-FFF2-40B4-BE49-F238E27FC236}">
                    <a16:creationId xmlns:a16="http://schemas.microsoft.com/office/drawing/2014/main" id="{E97AC57E-E0E2-42F3-99F2-DE20A30542DD}"/>
                  </a:ext>
                </a:extLst>
              </p14:cNvPr>
              <p14:cNvContentPartPr/>
              <p14:nvPr/>
            </p14:nvContentPartPr>
            <p14:xfrm>
              <a:off x="8345644" y="2046295"/>
              <a:ext cx="77040" cy="264960"/>
            </p14:xfrm>
          </p:contentPart>
        </mc:Choice>
        <mc:Fallback xmlns="">
          <p:pic>
            <p:nvPicPr>
              <p:cNvPr id="170" name="墨迹 169">
                <a:extLst>
                  <a:ext uri="{FF2B5EF4-FFF2-40B4-BE49-F238E27FC236}">
                    <a16:creationId xmlns:a16="http://schemas.microsoft.com/office/drawing/2014/main" id="{E97AC57E-E0E2-42F3-99F2-DE20A30542DD}"/>
                  </a:ext>
                </a:extLst>
              </p:cNvPr>
              <p:cNvPicPr/>
              <p:nvPr/>
            </p:nvPicPr>
            <p:blipFill>
              <a:blip r:embed="rId141"/>
              <a:stretch>
                <a:fillRect/>
              </a:stretch>
            </p:blipFill>
            <p:spPr>
              <a:xfrm>
                <a:off x="8341324" y="2041975"/>
                <a:ext cx="85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75" name="墨迹 174">
                <a:extLst>
                  <a:ext uri="{FF2B5EF4-FFF2-40B4-BE49-F238E27FC236}">
                    <a16:creationId xmlns:a16="http://schemas.microsoft.com/office/drawing/2014/main" id="{03486E96-6157-436F-9D12-78A3C6D21E69}"/>
                  </a:ext>
                </a:extLst>
              </p14:cNvPr>
              <p14:cNvContentPartPr/>
              <p14:nvPr/>
            </p14:nvContentPartPr>
            <p14:xfrm>
              <a:off x="8486044" y="2059975"/>
              <a:ext cx="212760" cy="256680"/>
            </p14:xfrm>
          </p:contentPart>
        </mc:Choice>
        <mc:Fallback xmlns="">
          <p:pic>
            <p:nvPicPr>
              <p:cNvPr id="175" name="墨迹 174">
                <a:extLst>
                  <a:ext uri="{FF2B5EF4-FFF2-40B4-BE49-F238E27FC236}">
                    <a16:creationId xmlns:a16="http://schemas.microsoft.com/office/drawing/2014/main" id="{03486E96-6157-436F-9D12-78A3C6D21E69}"/>
                  </a:ext>
                </a:extLst>
              </p:cNvPr>
              <p:cNvPicPr/>
              <p:nvPr/>
            </p:nvPicPr>
            <p:blipFill>
              <a:blip r:embed="rId143"/>
              <a:stretch>
                <a:fillRect/>
              </a:stretch>
            </p:blipFill>
            <p:spPr>
              <a:xfrm>
                <a:off x="8481724" y="2055655"/>
                <a:ext cx="2214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8" name="墨迹 177">
                <a:extLst>
                  <a:ext uri="{FF2B5EF4-FFF2-40B4-BE49-F238E27FC236}">
                    <a16:creationId xmlns:a16="http://schemas.microsoft.com/office/drawing/2014/main" id="{97340D4D-D1F7-43EC-AADB-02B0106FD7A7}"/>
                  </a:ext>
                </a:extLst>
              </p14:cNvPr>
              <p14:cNvContentPartPr/>
              <p14:nvPr/>
            </p14:nvContentPartPr>
            <p14:xfrm>
              <a:off x="6318124" y="2777455"/>
              <a:ext cx="480600" cy="295920"/>
            </p14:xfrm>
          </p:contentPart>
        </mc:Choice>
        <mc:Fallback xmlns="">
          <p:pic>
            <p:nvPicPr>
              <p:cNvPr id="178" name="墨迹 177">
                <a:extLst>
                  <a:ext uri="{FF2B5EF4-FFF2-40B4-BE49-F238E27FC236}">
                    <a16:creationId xmlns:a16="http://schemas.microsoft.com/office/drawing/2014/main" id="{97340D4D-D1F7-43EC-AADB-02B0106FD7A7}"/>
                  </a:ext>
                </a:extLst>
              </p:cNvPr>
              <p:cNvPicPr/>
              <p:nvPr/>
            </p:nvPicPr>
            <p:blipFill>
              <a:blip r:embed="rId145"/>
              <a:stretch>
                <a:fillRect/>
              </a:stretch>
            </p:blipFill>
            <p:spPr>
              <a:xfrm>
                <a:off x="6313801" y="2773130"/>
                <a:ext cx="489246" cy="30457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9" name="墨迹 178">
                <a:extLst>
                  <a:ext uri="{FF2B5EF4-FFF2-40B4-BE49-F238E27FC236}">
                    <a16:creationId xmlns:a16="http://schemas.microsoft.com/office/drawing/2014/main" id="{08F92840-D689-450A-B1FA-AD0B9CDC36B7}"/>
                  </a:ext>
                </a:extLst>
              </p14:cNvPr>
              <p14:cNvContentPartPr/>
              <p14:nvPr/>
            </p14:nvContentPartPr>
            <p14:xfrm>
              <a:off x="6150004" y="3433015"/>
              <a:ext cx="84600" cy="92880"/>
            </p14:xfrm>
          </p:contentPart>
        </mc:Choice>
        <mc:Fallback xmlns="">
          <p:pic>
            <p:nvPicPr>
              <p:cNvPr id="179" name="墨迹 178">
                <a:extLst>
                  <a:ext uri="{FF2B5EF4-FFF2-40B4-BE49-F238E27FC236}">
                    <a16:creationId xmlns:a16="http://schemas.microsoft.com/office/drawing/2014/main" id="{08F92840-D689-450A-B1FA-AD0B9CDC36B7}"/>
                  </a:ext>
                </a:extLst>
              </p:cNvPr>
              <p:cNvPicPr/>
              <p:nvPr/>
            </p:nvPicPr>
            <p:blipFill>
              <a:blip r:embed="rId147"/>
              <a:stretch>
                <a:fillRect/>
              </a:stretch>
            </p:blipFill>
            <p:spPr>
              <a:xfrm>
                <a:off x="6145684" y="3428695"/>
                <a:ext cx="93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0" name="墨迹 179">
                <a:extLst>
                  <a:ext uri="{FF2B5EF4-FFF2-40B4-BE49-F238E27FC236}">
                    <a16:creationId xmlns:a16="http://schemas.microsoft.com/office/drawing/2014/main" id="{10CBDA72-7B60-47B6-AC59-2EF40F9A027F}"/>
                  </a:ext>
                </a:extLst>
              </p14:cNvPr>
              <p14:cNvContentPartPr/>
              <p14:nvPr/>
            </p14:nvContentPartPr>
            <p14:xfrm>
              <a:off x="6278524" y="3487735"/>
              <a:ext cx="29520" cy="114120"/>
            </p14:xfrm>
          </p:contentPart>
        </mc:Choice>
        <mc:Fallback xmlns="">
          <p:pic>
            <p:nvPicPr>
              <p:cNvPr id="180" name="墨迹 179">
                <a:extLst>
                  <a:ext uri="{FF2B5EF4-FFF2-40B4-BE49-F238E27FC236}">
                    <a16:creationId xmlns:a16="http://schemas.microsoft.com/office/drawing/2014/main" id="{10CBDA72-7B60-47B6-AC59-2EF40F9A027F}"/>
                  </a:ext>
                </a:extLst>
              </p:cNvPr>
              <p:cNvPicPr/>
              <p:nvPr/>
            </p:nvPicPr>
            <p:blipFill>
              <a:blip r:embed="rId149"/>
              <a:stretch>
                <a:fillRect/>
              </a:stretch>
            </p:blipFill>
            <p:spPr>
              <a:xfrm>
                <a:off x="6274204" y="3483415"/>
                <a:ext cx="38160" cy="122760"/>
              </a:xfrm>
              <a:prstGeom prst="rect">
                <a:avLst/>
              </a:prstGeom>
            </p:spPr>
          </p:pic>
        </mc:Fallback>
      </mc:AlternateContent>
    </p:spTree>
    <p:extLst>
      <p:ext uri="{BB962C8B-B14F-4D97-AF65-F5344CB8AC3E}">
        <p14:creationId xmlns:p14="http://schemas.microsoft.com/office/powerpoint/2010/main" val="1327506658"/>
      </p:ext>
    </p:extLst>
  </p:cSld>
  <p:clrMapOvr>
    <a:masterClrMapping/>
  </p:clrMapOvr>
  <p:transition spd="slow">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lstStyle/>
              <a:p>
                <a:r>
                  <a:rPr lang="zh-CN" altLang="en-US" dirty="0"/>
                  <a:t>使用任何一组参数都可以得到一组预测值</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oMath>
                </a14:m>
                <a:r>
                  <a:rPr lang="zh-CN" altLang="en-US" dirty="0"/>
                  <a:t>，需要一个标准来对预测结果进行度量：定量化一个目标函数式度量预测结果的好坏。</a:t>
                </a:r>
                <a:endParaRPr lang="en-US" altLang="zh-CN" dirty="0"/>
              </a:p>
              <a:p>
                <a:r>
                  <a:rPr lang="en-US" altLang="zh-CN" u="sng" dirty="0"/>
                  <a:t>MSE(mean square error)</a:t>
                </a:r>
                <a:r>
                  <a:rPr lang="zh-CN" altLang="en-US" u="sng" dirty="0"/>
                  <a:t>均方误差</a:t>
                </a:r>
                <a:r>
                  <a:rPr lang="zh-CN" altLang="en-US" dirty="0"/>
                  <a:t>：线性模型应用于训练样本</a:t>
                </a:r>
                <a14:m>
                  <m:oMath xmlns:m="http://schemas.openxmlformats.org/officeDocument/2006/math">
                    <m:sSub>
                      <m:sSubPr>
                        <m:ctrlPr>
                          <a:rPr lang="en-US" altLang="zh-CN" i="1" dirty="0">
                            <a:latin typeface="Cambria Math" panose="02040503050406030204" pitchFamily="18" charset="0"/>
                          </a:rPr>
                        </m:ctrlPr>
                      </m:sSubPr>
                      <m:e>
                        <m:r>
                          <a:rPr lang="en-US" altLang="zh-CN" b="0" i="1" dirty="0">
                            <a:latin typeface="Cambria Math" panose="02040503050406030204" pitchFamily="18" charset="0"/>
                          </a:rPr>
                          <m:t>𝑥</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 </m:t>
                    </m:r>
                  </m:oMath>
                </a14:m>
                <a:r>
                  <a:rPr lang="zh-CN" altLang="en-US" dirty="0"/>
                  <a:t>，得到一组预测值</a:t>
                </a:r>
                <a14:m>
                  <m:oMath xmlns:m="http://schemas.openxmlformats.org/officeDocument/2006/math">
                    <m:sSub>
                      <m:sSubPr>
                        <m:ctrlPr>
                          <a:rPr lang="en-US" altLang="zh-CN" i="1" dirty="0">
                            <a:latin typeface="Cambria Math" panose="02040503050406030204" pitchFamily="18" charset="0"/>
                          </a:rPr>
                        </m:ctrlPr>
                      </m:sSubPr>
                      <m:e>
                        <m:acc>
                          <m:accPr>
                            <m:chr m:val="̂"/>
                            <m:ctrlPr>
                              <a:rPr lang="en-US" altLang="zh-CN" i="1" dirty="0" smtClean="0">
                                <a:latin typeface="Cambria Math" panose="02040503050406030204" pitchFamily="18" charset="0"/>
                              </a:rPr>
                            </m:ctrlPr>
                          </m:accPr>
                          <m:e>
                            <m:r>
                              <a:rPr lang="en-US" altLang="zh-CN" i="1" dirty="0">
                                <a:latin typeface="Cambria Math" panose="02040503050406030204" pitchFamily="18" charset="0"/>
                              </a:rPr>
                              <m:t>𝑦</m:t>
                            </m:r>
                          </m:e>
                        </m:acc>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oMath>
                </a14:m>
                <a:r>
                  <a:rPr lang="zh-CN" altLang="en-US" dirty="0"/>
                  <a:t>，将预测值和真实值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sub>
                    </m:sSub>
                    <m:r>
                      <m:rPr>
                        <m:nor/>
                      </m:rPr>
                      <a:rPr lang="zh-CN" altLang="en-US"/>
                      <m:t>之间的平均的平方距离</m:t>
                    </m:r>
                  </m:oMath>
                </a14:m>
                <a:r>
                  <a:rPr lang="zh-CN" altLang="en-US" dirty="0"/>
                  <a:t>定义为损失函数：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𝐿</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dirty="0" smtClean="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𝑦</m:t>
                                      </m:r>
                                    </m:e>
                                  </m:acc>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e>
                      </m:nary>
                    </m:oMath>
                  </m:oMathPara>
                </a14:m>
                <a:endParaRPr lang="en-US" altLang="zh-CN" dirty="0"/>
              </a:p>
              <a:p>
                <a:pPr marL="0" indent="0">
                  <a:buNone/>
                </a:pPr>
                <a:endParaRPr lang="en-US" altLang="zh-CN" dirty="0"/>
              </a:p>
              <a:p>
                <a:r>
                  <a:rPr lang="en-US" altLang="zh-CN" i="1" dirty="0">
                    <a:latin typeface="Times New Roman" panose="02020603050405020304" pitchFamily="18" charset="0"/>
                    <a:cs typeface="Times New Roman" panose="02020603050405020304" pitchFamily="18" charset="0"/>
                  </a:rPr>
                  <a:t>N</a:t>
                </a:r>
                <a:r>
                  <a:rPr lang="zh-CN" altLang="en-US" dirty="0"/>
                  <a:t>为样本总数</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E69CEB7B-9716-4E70-9EC5-F01F82064209}"/>
                  </a:ext>
                </a:extLst>
              </p:cNvPr>
              <p:cNvSpPr>
                <a:spLocks noGrp="1" noRot="1" noChangeAspect="1" noMove="1" noResize="1" noEditPoints="1" noAdjustHandles="1" noChangeArrowheads="1" noChangeShapeType="1" noTextEdit="1"/>
              </p:cNvSpPr>
              <p:nvPr>
                <p:ph idx="1"/>
              </p:nvPr>
            </p:nvSpPr>
            <p:spPr>
              <a:blipFill>
                <a:blip r:embed="rId2"/>
                <a:stretch>
                  <a:fillRect l="-667" t="-774"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3392581"/>
      </p:ext>
    </p:extLst>
  </p:cSld>
  <p:clrMapOvr>
    <a:masterClrMapping/>
  </p:clrMapOvr>
  <p:transition spd="slow">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损失函数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lstStyle/>
              <a:p>
                <a:r>
                  <a:rPr lang="zh-CN" altLang="en-US" dirty="0"/>
                  <a:t>将线性预测函数式代入损失函数，将需要求解的参数</a:t>
                </a:r>
                <a:r>
                  <a:rPr lang="en-US" altLang="zh-CN" b="1" i="1" dirty="0">
                    <a:latin typeface="Times New Roman" panose="02020603050405020304" pitchFamily="18" charset="0"/>
                    <a:cs typeface="Times New Roman" panose="02020603050405020304" pitchFamily="18" charset="0"/>
                  </a:rPr>
                  <a:t>w</a:t>
                </a:r>
                <a:r>
                  <a:rPr lang="zh-CN" altLang="en-US" dirty="0"/>
                  <a:t>和</a:t>
                </a:r>
                <a:r>
                  <a:rPr lang="en-US" altLang="zh-CN" i="1" dirty="0">
                    <a:latin typeface="Times New Roman" panose="02020603050405020304" pitchFamily="18" charset="0"/>
                    <a:cs typeface="Times New Roman" panose="02020603050405020304" pitchFamily="18" charset="0"/>
                  </a:rPr>
                  <a:t>b</a:t>
                </a:r>
                <a:r>
                  <a:rPr lang="zh-CN" altLang="en-US" dirty="0"/>
                  <a:t>看做是损失函数</a:t>
                </a:r>
                <a:r>
                  <a:rPr lang="en-US" altLang="zh-CN" i="1" dirty="0">
                    <a:latin typeface="Times New Roman" panose="02020603050405020304" pitchFamily="18" charset="0"/>
                    <a:cs typeface="Times New Roman" panose="02020603050405020304" pitchFamily="18" charset="0"/>
                  </a:rPr>
                  <a:t>L</a:t>
                </a:r>
                <a:r>
                  <a:rPr lang="zh-CN" altLang="en-US" dirty="0"/>
                  <a:t>的自变量：</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dirty="0" smtClean="0">
                                  <a:latin typeface="Cambria Math" panose="02040503050406030204" pitchFamily="18" charset="0"/>
                                </a:rPr>
                              </m:ctrlPr>
                            </m:sSupPr>
                            <m:e>
                              <m:r>
                                <a:rPr lang="en-US" altLang="zh-CN" i="1">
                                  <a:latin typeface="Cambria Math" panose="02040503050406030204" pitchFamily="18" charset="0"/>
                                </a:rPr>
                                <m:t>(</m:t>
                              </m:r>
                              <m:r>
                                <a:rPr lang="en-US" altLang="zh-CN" i="1" dirty="0">
                                  <a:latin typeface="Cambria Math" panose="02040503050406030204" pitchFamily="18" charset="0"/>
                                </a:rPr>
                                <m:t>𝑤</m:t>
                              </m:r>
                              <m:sSub>
                                <m:sSubPr>
                                  <m:ctrlPr>
                                    <a:rPr lang="en-US" altLang="zh-CN" b="1" i="1" dirty="0">
                                      <a:latin typeface="Cambria Math" panose="02040503050406030204" pitchFamily="18" charset="0"/>
                                    </a:rPr>
                                  </m:ctrlPr>
                                </m:sSubPr>
                                <m:e>
                                  <m:r>
                                    <a:rPr lang="en-US" altLang="zh-CN" b="0"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e>
                      </m:nary>
                    </m:oMath>
                  </m:oMathPara>
                </a14:m>
                <a:endParaRPr lang="en-US" altLang="zh-CN" dirty="0"/>
              </a:p>
              <a:p>
                <a:pPr marL="0" indent="0">
                  <a:buNone/>
                </a:pPr>
                <a:endParaRPr lang="en-US" altLang="zh-CN" dirty="0"/>
              </a:p>
              <a:p>
                <a:r>
                  <a:rPr lang="zh-CN" altLang="en-US" dirty="0"/>
                  <a:t>通过最小化损失函数求解最优参数：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0" i="1" dirty="0">
                              <a:latin typeface="Cambria Math" panose="02040503050406030204" pitchFamily="18" charset="0"/>
                            </a:rPr>
                            <m:t>𝑤</m:t>
                          </m:r>
                        </m:e>
                        <m:sup>
                          <m:r>
                            <a:rPr lang="zh-CN" altLang="en-US" b="1" i="1" dirty="0">
                              <a:latin typeface="Cambria Math" panose="02040503050406030204" pitchFamily="18" charset="0"/>
                            </a:rPr>
                            <m:t>∗</m:t>
                          </m:r>
                        </m:sup>
                      </m:sSup>
                      <m:r>
                        <a:rPr lang="en-US" altLang="zh-CN" i="1" dirty="0">
                          <a:latin typeface="Cambria Math" panose="02040503050406030204" pitchFamily="18" charset="0"/>
                        </a:rPr>
                        <m:t>,</m:t>
                      </m:r>
                      <m:r>
                        <a:rPr lang="en-US" altLang="zh-CN" i="1" dirty="0" smtClean="0">
                          <a:latin typeface="Cambria Math" panose="02040503050406030204" pitchFamily="18" charset="0"/>
                        </a:rPr>
                        <m:t>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𝑏</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arg</m:t>
                          </m:r>
                        </m:fName>
                        <m:e>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min</m:t>
                                  </m:r>
                                </m:e>
                                <m:lim>
                                  <m:r>
                                    <a:rPr lang="en-US" altLang="zh-CN" b="0" i="1" dirty="0">
                                      <a:latin typeface="Cambria Math" panose="02040503050406030204" pitchFamily="18" charset="0"/>
                                    </a:rPr>
                                    <m:t>𝑤</m:t>
                                  </m:r>
                                  <m:r>
                                    <a:rPr lang="en-US" altLang="zh-CN" b="1" i="1" dirty="0" smtClean="0">
                                      <a:latin typeface="Cambria Math" panose="02040503050406030204" pitchFamily="18" charset="0"/>
                                    </a:rPr>
                                    <m:t>,  </m:t>
                                  </m:r>
                                  <m:r>
                                    <a:rPr lang="en-US" altLang="zh-CN" i="1" dirty="0">
                                      <a:latin typeface="Cambria Math" panose="02040503050406030204" pitchFamily="18" charset="0"/>
                                    </a:rPr>
                                    <m:t>𝑏</m:t>
                                  </m:r>
                                </m:lim>
                              </m:limLow>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i="1" dirty="0">
                                          <a:latin typeface="Cambria Math" panose="02040503050406030204" pitchFamily="18" charset="0"/>
                                        </a:rPr>
                                      </m:ctrlPr>
                                    </m:sSupPr>
                                    <m:e>
                                      <m:r>
                                        <a:rPr lang="en-US" altLang="zh-CN" i="1">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i="1" dirty="0">
                                              <a:latin typeface="Cambria Math" panose="02040503050406030204" pitchFamily="18" charset="0"/>
                                            </a:rPr>
                                            <m:t>𝑤</m:t>
                                          </m:r>
                                          <m:r>
                                            <a:rPr lang="en-US" altLang="zh-CN" b="0"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e>
                              </m:nary>
                            </m:e>
                          </m:func>
                        </m:e>
                      </m:func>
                    </m:oMath>
                  </m:oMathPara>
                </a14:m>
                <a:endParaRPr lang="en-US" altLang="zh-CN" dirty="0"/>
              </a:p>
            </p:txBody>
          </p:sp>
        </mc:Choice>
        <mc:Fallback xmlns="">
          <p:sp>
            <p:nvSpPr>
              <p:cNvPr id="3" name="内容占位符 2">
                <a:extLst>
                  <a:ext uri="{FF2B5EF4-FFF2-40B4-BE49-F238E27FC236}">
                    <a16:creationId xmlns:a16="http://schemas.microsoft.com/office/drawing/2014/main" id="{E69CEB7B-9716-4E70-9EC5-F01F82064209}"/>
                  </a:ext>
                </a:extLst>
              </p:cNvPr>
              <p:cNvSpPr>
                <a:spLocks noGrp="1" noRot="1" noChangeAspect="1" noMove="1" noResize="1" noEditPoints="1" noAdjustHandles="1" noChangeArrowheads="1" noChangeShapeType="1" noTextEdit="1"/>
              </p:cNvSpPr>
              <p:nvPr>
                <p:ph idx="1"/>
              </p:nvPr>
            </p:nvSpPr>
            <p:spPr>
              <a:blipFill>
                <a:blip r:embed="rId2"/>
                <a:stretch>
                  <a:fillRect l="-667" t="-774"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1377529"/>
      </p:ext>
    </p:extLst>
  </p:cSld>
  <p:clrMapOvr>
    <a:masterClrMapping/>
  </p:clrMapOvr>
  <p:transition spd="slow">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p>
                        <m:sSupPr>
                          <m:ctrlPr>
                            <a:rPr lang="en-US" altLang="zh-CN" b="1" i="1" dirty="0">
                              <a:latin typeface="Cambria Math" panose="02040503050406030204" pitchFamily="18" charset="0"/>
                            </a:rPr>
                          </m:ctrlPr>
                        </m:sSupPr>
                        <m:e>
                          <m:r>
                            <a:rPr lang="en-US" altLang="zh-CN" i="1" dirty="0">
                              <a:latin typeface="Cambria Math" panose="02040503050406030204" pitchFamily="18" charset="0"/>
                            </a:rPr>
                            <m:t>𝑤</m:t>
                          </m:r>
                        </m:e>
                        <m:sup>
                          <m:r>
                            <a:rPr lang="zh-CN" altLang="en-US" b="1" i="1" dirty="0">
                              <a:latin typeface="Cambria Math" panose="02040503050406030204" pitchFamily="18" charset="0"/>
                            </a:rPr>
                            <m:t>∗</m:t>
                          </m:r>
                        </m:sup>
                      </m:sSup>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min</m:t>
                                  </m:r>
                                </m:e>
                                <m:lim>
                                  <m:r>
                                    <a:rPr lang="en-US" altLang="zh-CN" i="1" dirty="0">
                                      <a:latin typeface="Cambria Math" panose="02040503050406030204" pitchFamily="18" charset="0"/>
                                    </a:rPr>
                                    <m:t>𝑤</m:t>
                                  </m:r>
                                  <m:r>
                                    <a:rPr lang="en-US" altLang="zh-CN" b="1" i="1" dirty="0">
                                      <a:latin typeface="Cambria Math" panose="02040503050406030204" pitchFamily="18" charset="0"/>
                                    </a:rPr>
                                    <m:t>,  </m:t>
                                  </m:r>
                                  <m:r>
                                    <a:rPr lang="en-US" altLang="zh-CN" i="1" dirty="0">
                                      <a:latin typeface="Cambria Math" panose="02040503050406030204" pitchFamily="18" charset="0"/>
                                    </a:rPr>
                                    <m:t>𝑏</m:t>
                                  </m:r>
                                </m:lim>
                              </m:limLow>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i="1" dirty="0">
                                          <a:latin typeface="Cambria Math" panose="02040503050406030204" pitchFamily="18" charset="0"/>
                                        </a:rPr>
                                      </m:ctrlPr>
                                    </m:sSupPr>
                                    <m:e>
                                      <m:r>
                                        <a:rPr lang="en-US" altLang="zh-CN" i="1">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i="1" dirty="0">
                                              <a:latin typeface="Cambria Math" panose="02040503050406030204" pitchFamily="18" charset="0"/>
                                            </a:rPr>
                                            <m:t>𝑤𝑥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e>
                              </m:nary>
                            </m:e>
                          </m:func>
                        </m:e>
                      </m:func>
                    </m:oMath>
                  </m:oMathPara>
                </a14:m>
                <a:endParaRPr lang="en-US" altLang="zh-CN" dirty="0"/>
              </a:p>
              <a:p>
                <a:r>
                  <a:rPr lang="zh-CN" altLang="en-US" dirty="0"/>
                  <a:t>对</a:t>
                </a:r>
                <a:r>
                  <a:rPr lang="en-US" altLang="zh-CN" i="1" dirty="0">
                    <a:latin typeface="Times New Roman" panose="02020603050405020304" pitchFamily="18" charset="0"/>
                    <a:cs typeface="Times New Roman" panose="02020603050405020304" pitchFamily="18" charset="0"/>
                  </a:rPr>
                  <a:t>w</a:t>
                </a:r>
                <a:r>
                  <a:rPr lang="zh-CN" altLang="en-US" dirty="0"/>
                  <a:t>求导：</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dirty="0">
                              <a:latin typeface="Cambria Math" panose="02040503050406030204" pitchFamily="18" charset="0"/>
                            </a:rPr>
                          </m:ctrlPr>
                        </m:fPr>
                        <m:num>
                          <m:r>
                            <a:rPr lang="en-US" altLang="zh-CN" b="0" i="1" dirty="0">
                              <a:latin typeface="Cambria Math" panose="02040503050406030204" pitchFamily="18" charset="0"/>
                            </a:rPr>
                            <m:t>𝜕</m:t>
                          </m:r>
                          <m:r>
                            <a:rPr lang="en-US" altLang="zh-CN" b="0" i="1" dirty="0">
                              <a:latin typeface="Cambria Math" panose="02040503050406030204" pitchFamily="18" charset="0"/>
                            </a:rPr>
                            <m:t>𝐿</m:t>
                          </m:r>
                          <m:r>
                            <a:rPr lang="en-US" altLang="zh-CN" b="0" i="1" dirty="0">
                              <a:latin typeface="Cambria Math" panose="02040503050406030204" pitchFamily="18" charset="0"/>
                            </a:rPr>
                            <m:t>(</m:t>
                          </m:r>
                          <m:r>
                            <a:rPr lang="en-US" altLang="zh-CN" b="0" i="1" dirty="0">
                              <a:latin typeface="Cambria Math" panose="02040503050406030204" pitchFamily="18" charset="0"/>
                            </a:rPr>
                            <m:t>𝑤</m:t>
                          </m:r>
                          <m:r>
                            <a:rPr lang="en-US" altLang="zh-CN" b="0" i="1" dirty="0">
                              <a:latin typeface="Cambria Math" panose="02040503050406030204" pitchFamily="18" charset="0"/>
                            </a:rPr>
                            <m:t>,</m:t>
                          </m:r>
                          <m:r>
                            <a:rPr lang="en-US" altLang="zh-CN" b="0" i="1" dirty="0">
                              <a:latin typeface="Cambria Math" panose="02040503050406030204" pitchFamily="18" charset="0"/>
                            </a:rPr>
                            <m:t>𝑏</m:t>
                          </m:r>
                          <m:r>
                            <a:rPr lang="en-US" altLang="zh-CN" b="0" i="1" dirty="0">
                              <a:latin typeface="Cambria Math" panose="02040503050406030204" pitchFamily="18" charset="0"/>
                            </a:rPr>
                            <m:t>)</m:t>
                          </m:r>
                        </m:num>
                        <m:den>
                          <m:r>
                            <a:rPr lang="en-US" altLang="zh-CN" b="0" i="1" dirty="0">
                              <a:latin typeface="Cambria Math" panose="02040503050406030204" pitchFamily="18" charset="0"/>
                            </a:rPr>
                            <m:t>𝜕</m:t>
                          </m:r>
                          <m:r>
                            <a:rPr lang="en-US" altLang="zh-CN" b="0" i="1" dirty="0">
                              <a:latin typeface="Cambria Math" panose="02040503050406030204" pitchFamily="18" charset="0"/>
                            </a:rPr>
                            <m:t>𝑤</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sup>
                        <m:e>
                          <m:r>
                            <a:rPr lang="en-US" altLang="zh-CN" i="1" dirty="0">
                              <a:latin typeface="Cambria Math" panose="02040503050406030204" pitchFamily="18" charset="0"/>
                            </a:rPr>
                            <m:t>2</m:t>
                          </m:r>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𝑤𝑥</m:t>
                              </m:r>
                            </m:e>
                            <m:sub>
                              <m:r>
                                <a:rPr lang="en-US" altLang="zh-CN" i="1" dirty="0">
                                  <a:latin typeface="Cambria Math" panose="02040503050406030204" pitchFamily="18" charset="0"/>
                                </a:rPr>
                                <m:t>𝑖</m:t>
                              </m:r>
                            </m:sub>
                          </m:sSub>
                        </m:e>
                      </m:nary>
                      <m:r>
                        <a:rPr lang="en-US" altLang="zh-CN" i="1" dirty="0">
                          <a:latin typeface="Cambria Math" panose="02040503050406030204" pitchFamily="18" charset="0"/>
                        </a:rPr>
                        <m:t>+</m:t>
                      </m:r>
                      <m:r>
                        <a:rPr lang="en-US" altLang="zh-CN" i="1" dirty="0">
                          <a:latin typeface="Cambria Math" panose="02040503050406030204" pitchFamily="18" charset="0"/>
                        </a:rPr>
                        <m:t>𝑏</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m:t>
                          </m:r>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m:oMathPara>
                </a14:m>
                <a:endParaRPr lang="en-US" altLang="zh-CN" b="0" i="1" dirty="0">
                  <a:latin typeface="Cambria Math" panose="02040503050406030204" pitchFamily="18" charset="0"/>
                </a:endParaRPr>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E69CEB7B-9716-4E70-9EC5-F01F82064209}"/>
                  </a:ext>
                </a:extLst>
              </p:cNvPr>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932227"/>
      </p:ext>
    </p:extLst>
  </p:cSld>
  <p:clrMapOvr>
    <a:masterClrMapping/>
  </p:clrMapOvr>
  <p:transition spd="slow">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p>
                        <m:sSupPr>
                          <m:ctrlPr>
                            <a:rPr lang="en-US" altLang="zh-CN" b="1" i="1" dirty="0">
                              <a:latin typeface="Cambria Math" panose="02040503050406030204" pitchFamily="18" charset="0"/>
                            </a:rPr>
                          </m:ctrlPr>
                        </m:sSupPr>
                        <m:e>
                          <m:r>
                            <a:rPr lang="en-US" altLang="zh-CN" i="1" dirty="0">
                              <a:latin typeface="Cambria Math" panose="02040503050406030204" pitchFamily="18" charset="0"/>
                            </a:rPr>
                            <m:t>𝑤</m:t>
                          </m:r>
                        </m:e>
                        <m:sup>
                          <m:r>
                            <a:rPr lang="zh-CN" altLang="en-US" b="1" i="1" dirty="0">
                              <a:latin typeface="Cambria Math" panose="02040503050406030204" pitchFamily="18" charset="0"/>
                            </a:rPr>
                            <m:t>∗</m:t>
                          </m:r>
                        </m:sup>
                      </m:sSup>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min</m:t>
                                  </m:r>
                                </m:e>
                                <m:lim>
                                  <m:r>
                                    <a:rPr lang="en-US" altLang="zh-CN" i="1" dirty="0">
                                      <a:latin typeface="Cambria Math" panose="02040503050406030204" pitchFamily="18" charset="0"/>
                                    </a:rPr>
                                    <m:t>𝑤</m:t>
                                  </m:r>
                                  <m:r>
                                    <a:rPr lang="en-US" altLang="zh-CN" b="1" i="1" dirty="0">
                                      <a:latin typeface="Cambria Math" panose="02040503050406030204" pitchFamily="18" charset="0"/>
                                    </a:rPr>
                                    <m:t>,  </m:t>
                                  </m:r>
                                  <m:r>
                                    <a:rPr lang="en-US" altLang="zh-CN" i="1" dirty="0">
                                      <a:latin typeface="Cambria Math" panose="02040503050406030204" pitchFamily="18" charset="0"/>
                                    </a:rPr>
                                    <m:t>𝑏</m:t>
                                  </m:r>
                                </m:lim>
                              </m:limLow>
                            </m:fNa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p>
                                    <m:sSupPr>
                                      <m:ctrlPr>
                                        <a:rPr lang="en-US" altLang="zh-CN" i="1" dirty="0">
                                          <a:latin typeface="Cambria Math" panose="02040503050406030204" pitchFamily="18" charset="0"/>
                                        </a:rPr>
                                      </m:ctrlPr>
                                    </m:sSupPr>
                                    <m:e>
                                      <m:r>
                                        <a:rPr lang="en-US" altLang="zh-CN" i="1">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i="1" dirty="0">
                                              <a:latin typeface="Cambria Math" panose="02040503050406030204" pitchFamily="18" charset="0"/>
                                            </a:rPr>
                                            <m:t>𝑤𝑥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e>
                                    <m:sup>
                                      <m:r>
                                        <a:rPr lang="en-US" altLang="zh-CN" i="1" dirty="0">
                                          <a:latin typeface="Cambria Math" panose="02040503050406030204" pitchFamily="18" charset="0"/>
                                        </a:rPr>
                                        <m:t>2</m:t>
                                      </m:r>
                                    </m:sup>
                                  </m:sSup>
                                </m:e>
                              </m:nary>
                            </m:e>
                          </m:func>
                        </m:e>
                      </m:func>
                    </m:oMath>
                  </m:oMathPara>
                </a14:m>
                <a:endParaRPr lang="en-US" altLang="zh-CN" dirty="0"/>
              </a:p>
              <a:p>
                <a:r>
                  <a:rPr lang="zh-CN" altLang="en-US" dirty="0"/>
                  <a:t>对</a:t>
                </a:r>
                <a:r>
                  <a:rPr lang="en-US" altLang="zh-CN" i="1" dirty="0"/>
                  <a:t>b</a:t>
                </a:r>
                <a:r>
                  <a:rPr lang="zh-CN" altLang="en-US" dirty="0"/>
                  <a:t>求导：</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m:t>
                          </m:r>
                          <m:r>
                            <a:rPr lang="en-US" altLang="zh-CN" i="1" dirty="0">
                              <a:latin typeface="Cambria Math" panose="02040503050406030204" pitchFamily="18" charset="0"/>
                            </a:rPr>
                            <m:t>𝐿</m:t>
                          </m:r>
                          <m:r>
                            <a:rPr lang="en-US" altLang="zh-CN" i="1" dirty="0">
                              <a:latin typeface="Cambria Math" panose="02040503050406030204" pitchFamily="18" charset="0"/>
                            </a:rPr>
                            <m:t>(</m:t>
                          </m:r>
                          <m:r>
                            <a:rPr lang="en-US" altLang="zh-CN" b="0" i="1" dirty="0">
                              <a:latin typeface="Cambria Math" panose="02040503050406030204" pitchFamily="18" charset="0"/>
                            </a:rPr>
                            <m:t>𝑤</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a:latin typeface="Cambria Math" panose="02040503050406030204" pitchFamily="18" charset="0"/>
                            </a:rPr>
                            <m:t>)</m:t>
                          </m:r>
                        </m:num>
                        <m:den>
                          <m:r>
                            <a:rPr lang="en-US" altLang="zh-CN" b="0" i="1" dirty="0">
                              <a:latin typeface="Cambria Math" panose="02040503050406030204" pitchFamily="18" charset="0"/>
                            </a:rPr>
                            <m:t>𝜕</m:t>
                          </m:r>
                          <m:r>
                            <a:rPr lang="en-US" altLang="zh-CN" b="0" i="1" dirty="0" smtClean="0">
                              <a:latin typeface="Cambria Math" panose="02040503050406030204" pitchFamily="18" charset="0"/>
                            </a:rPr>
                            <m:t>𝑏</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𝑁</m:t>
                          </m:r>
                        </m:den>
                      </m:f>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sup>
                        <m:e>
                          <m:r>
                            <a:rPr lang="en-US" altLang="zh-CN" i="1" dirty="0">
                              <a:latin typeface="Cambria Math" panose="02040503050406030204" pitchFamily="18" charset="0"/>
                            </a:rPr>
                            <m:t>2</m:t>
                          </m:r>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𝑤𝑥</m:t>
                              </m:r>
                            </m:e>
                            <m:sub>
                              <m:r>
                                <a:rPr lang="en-US" altLang="zh-CN" i="1" dirty="0">
                                  <a:latin typeface="Cambria Math" panose="02040503050406030204" pitchFamily="18" charset="0"/>
                                </a:rPr>
                                <m:t>𝑖</m:t>
                              </m:r>
                            </m:sub>
                          </m:sSub>
                        </m:e>
                      </m:nary>
                      <m:r>
                        <a:rPr lang="en-US" altLang="zh-CN" i="1" dirty="0">
                          <a:latin typeface="Cambria Math" panose="02040503050406030204" pitchFamily="18" charset="0"/>
                        </a:rPr>
                        <m:t>+</m:t>
                      </m:r>
                      <m:r>
                        <a:rPr lang="en-US" altLang="zh-CN" i="1" dirty="0">
                          <a:latin typeface="Cambria Math" panose="02040503050406030204" pitchFamily="18" charset="0"/>
                        </a:rPr>
                        <m:t>𝑏</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m:t>
                          </m:r>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1" i="1" dirty="0">
                          <a:latin typeface="Cambria Math" panose="02040503050406030204" pitchFamily="18" charset="0"/>
                        </a:rPr>
                        <m:t>)</m:t>
                      </m:r>
                    </m:oMath>
                  </m:oMathPara>
                </a14:m>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E69CEB7B-9716-4E70-9EC5-F01F82064209}"/>
                  </a:ext>
                </a:extLst>
              </p:cNvPr>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3392051"/>
      </p:ext>
    </p:extLst>
  </p:cSld>
  <p:clrMapOvr>
    <a:masterClrMapping/>
  </p:clrMapOvr>
  <p:transition spd="slow">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优化：梯度下降法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r>
                  <a:rPr lang="en-US" altLang="zh-CN" dirty="0"/>
                  <a:t>1. </a:t>
                </a:r>
                <a:r>
                  <a:rPr lang="zh-CN" altLang="en-US" dirty="0"/>
                  <a:t>随机选择一组初始参数</a:t>
                </a:r>
                <a14:m>
                  <m:oMath xmlns:m="http://schemas.openxmlformats.org/officeDocument/2006/math">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b="0" i="1" dirty="0" smtClean="0">
                            <a:latin typeface="Cambria Math" panose="02040503050406030204" pitchFamily="18" charset="0"/>
                          </a:rPr>
                          <m:t>0</m:t>
                        </m:r>
                      </m:sup>
                    </m:sSup>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b="0" i="1" dirty="0" smtClean="0">
                            <a:latin typeface="Cambria Math" panose="02040503050406030204" pitchFamily="18" charset="0"/>
                          </a:rPr>
                          <m:t>0</m:t>
                        </m:r>
                      </m:sup>
                    </m:sSup>
                    <m:r>
                      <a:rPr lang="en-US" altLang="zh-CN" i="1" dirty="0">
                        <a:latin typeface="Cambria Math" panose="02040503050406030204" pitchFamily="18" charset="0"/>
                      </a:rPr>
                      <m:t>)</m:t>
                    </m:r>
                  </m:oMath>
                </a14:m>
                <a:endParaRPr lang="en-US" altLang="zh-CN" dirty="0"/>
              </a:p>
              <a:p>
                <a:r>
                  <a:rPr lang="en-US" altLang="zh-CN" dirty="0"/>
                  <a:t>2. </a:t>
                </a:r>
                <a:r>
                  <a:rPr lang="zh-CN" altLang="en-US" dirty="0"/>
                  <a:t>对于可微函数，梯度方向时函数增长速度最快的方向，梯度的反方向是函数减少最快的方向。计算损失函数在当前参数点处的梯度。</a:t>
                </a:r>
                <a:endParaRPr lang="en-US" altLang="zh-CN" dirty="0"/>
              </a:p>
              <a:p>
                <a:r>
                  <a:rPr lang="en-US" altLang="zh-CN" dirty="0"/>
                  <a:t>3. </a:t>
                </a:r>
                <a:r>
                  <a:rPr lang="zh-CN" altLang="en-US" dirty="0"/>
                  <a:t>从当前参数点向梯度相反的方向移动，移动步长为</a:t>
                </a:r>
                <a:r>
                  <a:rPr lang="en-US" altLang="zh-CN" dirty="0"/>
                  <a:t>:</a:t>
                </a:r>
              </a:p>
              <a:p>
                <a:pPr marL="0" indent="0">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b="0" i="1" dirty="0" smtClean="0">
                              <a:latin typeface="Cambria Math" panose="02040503050406030204" pitchFamily="18" charset="0"/>
                            </a:rPr>
                            <m:t>𝑡</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𝑙𝑟</m:t>
                      </m:r>
                      <m:f>
                        <m:fPr>
                          <m:ctrlPr>
                            <a:rPr lang="en-US" altLang="zh-CN" i="1" dirty="0">
                              <a:latin typeface="Cambria Math" panose="02040503050406030204" pitchFamily="18" charset="0"/>
                            </a:rPr>
                          </m:ctrlPr>
                        </m:fPr>
                        <m:num>
                          <m:r>
                            <a:rPr lang="en-US" altLang="zh-CN" b="0" i="1" dirty="0">
                              <a:latin typeface="Cambria Math" panose="02040503050406030204" pitchFamily="18" charset="0"/>
                            </a:rPr>
                            <m:t>𝜕</m:t>
                          </m:r>
                          <m:r>
                            <a:rPr lang="en-US" altLang="zh-CN" b="0" i="1" dirty="0">
                              <a:latin typeface="Cambria Math" panose="02040503050406030204" pitchFamily="18" charset="0"/>
                            </a:rPr>
                            <m:t>𝐿</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𝑤</m:t>
                              </m:r>
                              <m:r>
                                <a:rPr lang="en-US" altLang="zh-CN" b="0" i="1" dirty="0">
                                  <a:latin typeface="Cambria Math" panose="02040503050406030204" pitchFamily="18" charset="0"/>
                                </a:rPr>
                                <m:t>,</m:t>
                              </m:r>
                              <m:r>
                                <a:rPr lang="en-US" altLang="zh-CN" b="0" i="1" dirty="0">
                                  <a:latin typeface="Cambria Math" panose="02040503050406030204" pitchFamily="18" charset="0"/>
                                </a:rPr>
                                <m:t>𝑏</m:t>
                              </m:r>
                            </m:e>
                          </m:d>
                        </m:num>
                        <m:den>
                          <m:r>
                            <a:rPr lang="en-US" altLang="zh-CN" b="0" i="1" dirty="0">
                              <a:latin typeface="Cambria Math" panose="02040503050406030204" pitchFamily="18" charset="0"/>
                            </a:rPr>
                            <m:t>𝜕</m:t>
                          </m:r>
                          <m:r>
                            <a:rPr lang="en-US" altLang="zh-CN" b="0" i="1" dirty="0">
                              <a:latin typeface="Cambria Math" panose="02040503050406030204" pitchFamily="18" charset="0"/>
                            </a:rPr>
                            <m:t>𝑤</m:t>
                          </m:r>
                        </m:den>
                      </m:f>
                      <m:r>
                        <a:rPr lang="en-US" altLang="zh-CN" b="1" i="1" dirty="0"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b="0" i="1" dirty="0" smtClean="0">
                              <a:latin typeface="Cambria Math" panose="02040503050406030204" pitchFamily="18" charset="0"/>
                            </a:rPr>
                            <m:t>𝑡</m:t>
                          </m:r>
                        </m:sup>
                      </m:sSup>
                      <m:r>
                        <a:rPr lang="en-US" altLang="zh-CN" b="1" i="1" dirty="0"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𝑏</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𝑏</m:t>
                          </m:r>
                        </m:e>
                        <m:sup>
                          <m:r>
                            <a:rPr lang="en-US" altLang="zh-CN" i="1" dirty="0">
                              <a:latin typeface="Cambria Math" panose="02040503050406030204" pitchFamily="18" charset="0"/>
                            </a:rPr>
                            <m:t>𝑡</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𝑙𝑟</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m:t>
                          </m:r>
                          <m:r>
                            <a:rPr lang="en-US" altLang="zh-CN" i="1" dirty="0">
                              <a:latin typeface="Cambria Math" panose="02040503050406030204" pitchFamily="18" charset="0"/>
                            </a:rPr>
                            <m:t>𝐿</m:t>
                          </m:r>
                          <m:d>
                            <m:dPr>
                              <m:ctrlPr>
                                <a:rPr lang="en-US" altLang="zh-CN" i="1" dirty="0">
                                  <a:latin typeface="Cambria Math" panose="02040503050406030204" pitchFamily="18" charset="0"/>
                                </a:rPr>
                              </m:ctrlPr>
                            </m:dPr>
                            <m:e>
                              <m:r>
                                <a:rPr lang="en-US" altLang="zh-CN" b="0" i="1" dirty="0">
                                  <a:latin typeface="Cambria Math" panose="02040503050406030204" pitchFamily="18" charset="0"/>
                                </a:rPr>
                                <m:t>𝑤</m:t>
                              </m:r>
                              <m:r>
                                <a:rPr lang="en-US" altLang="zh-CN" i="1" dirty="0">
                                  <a:latin typeface="Cambria Math" panose="02040503050406030204" pitchFamily="18" charset="0"/>
                                </a:rPr>
                                <m:t>,</m:t>
                              </m:r>
                              <m:r>
                                <a:rPr lang="en-US" altLang="zh-CN" i="1" dirty="0">
                                  <a:latin typeface="Cambria Math" panose="02040503050406030204" pitchFamily="18" charset="0"/>
                                </a:rPr>
                                <m:t>𝑏</m:t>
                              </m:r>
                            </m:e>
                          </m:d>
                        </m:num>
                        <m:den>
                          <m:r>
                            <a:rPr lang="en-US" altLang="zh-CN" b="0" i="1" dirty="0">
                              <a:latin typeface="Cambria Math" panose="02040503050406030204" pitchFamily="18" charset="0"/>
                            </a:rPr>
                            <m:t>𝜕</m:t>
                          </m:r>
                          <m:r>
                            <a:rPr lang="en-US" altLang="zh-CN" b="0" i="1" dirty="0" smtClean="0">
                              <a:latin typeface="Cambria Math" panose="02040503050406030204" pitchFamily="18" charset="0"/>
                            </a:rPr>
                            <m:t>𝑏</m:t>
                          </m:r>
                        </m:den>
                      </m:f>
                      <m:r>
                        <a:rPr lang="en-US" altLang="zh-CN" b="1"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smtClean="0">
                              <a:latin typeface="Cambria Math" panose="02040503050406030204" pitchFamily="18" charset="0"/>
                            </a:rPr>
                            <m:t>𝑏</m:t>
                          </m:r>
                        </m:e>
                        <m:sup>
                          <m:r>
                            <a:rPr lang="en-US" altLang="zh-CN" i="1" dirty="0">
                              <a:latin typeface="Cambria Math" panose="02040503050406030204" pitchFamily="18" charset="0"/>
                            </a:rPr>
                            <m:t>𝑡</m:t>
                          </m:r>
                        </m:sup>
                      </m:sSup>
                      <m:r>
                        <a:rPr lang="en-US" altLang="zh-CN" b="1" i="1" dirty="0">
                          <a:latin typeface="Cambria Math" panose="02040503050406030204" pitchFamily="18" charset="0"/>
                        </a:rPr>
                        <m:t>)</m:t>
                      </m:r>
                    </m:oMath>
                  </m:oMathPara>
                </a14:m>
                <a:endParaRPr lang="en-US" altLang="zh-CN" dirty="0"/>
              </a:p>
              <a:p>
                <a:r>
                  <a:rPr lang="en-US" altLang="zh-CN" dirty="0"/>
                  <a:t>4. </a:t>
                </a:r>
                <a:r>
                  <a:rPr lang="zh-CN" altLang="en-US" dirty="0"/>
                  <a:t>循环迭代步骤 </a:t>
                </a:r>
                <a:r>
                  <a:rPr lang="en-US" altLang="zh-CN" dirty="0"/>
                  <a:t>3</a:t>
                </a:r>
                <a:r>
                  <a:rPr lang="zh-CN" altLang="en-US" dirty="0"/>
                  <a:t>， 直到前后两次迭代得到的</a:t>
                </a:r>
                <a14:m>
                  <m:oMath xmlns:m="http://schemas.openxmlformats.org/officeDocument/2006/math">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b="0" i="1" dirty="0" smtClean="0">
                            <a:latin typeface="Cambria Math" panose="02040503050406030204" pitchFamily="18" charset="0"/>
                          </a:rPr>
                          <m:t>𝑡</m:t>
                        </m:r>
                      </m:sup>
                    </m:sSup>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b="0" i="1" dirty="0" smtClean="0">
                            <a:latin typeface="Cambria Math" panose="02040503050406030204" pitchFamily="18" charset="0"/>
                          </a:rPr>
                          <m:t>𝑡</m:t>
                        </m:r>
                      </m:sup>
                    </m:sSup>
                    <m:r>
                      <a:rPr lang="en-US" altLang="zh-CN" i="1" dirty="0">
                        <a:latin typeface="Cambria Math" panose="02040503050406030204" pitchFamily="18" charset="0"/>
                      </a:rPr>
                      <m:t>)</m:t>
                    </m:r>
                  </m:oMath>
                </a14:m>
                <a:r>
                  <a:rPr lang="zh-CN" altLang="en-US" dirty="0"/>
                  <a:t>差值足够小，即参数基本不再变化，说明此时损失函数已经达到局部最小值。</a:t>
                </a:r>
                <a:endParaRPr lang="en-US" altLang="zh-CN" dirty="0"/>
              </a:p>
              <a:p>
                <a:r>
                  <a:rPr lang="en-US" altLang="zh-CN" dirty="0"/>
                  <a:t>5. </a:t>
                </a:r>
                <a:r>
                  <a:rPr lang="zh-CN" altLang="en-US" dirty="0"/>
                  <a:t>输出</a:t>
                </a:r>
                <a14:m>
                  <m:oMath xmlns:m="http://schemas.openxmlformats.org/officeDocument/2006/math">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0" i="1" dirty="0">
                            <a:latin typeface="Cambria Math" panose="02040503050406030204" pitchFamily="18" charset="0"/>
                          </a:rPr>
                          <m:t>𝑤</m:t>
                        </m:r>
                      </m:e>
                      <m:sup>
                        <m:r>
                          <a:rPr lang="en-US" altLang="zh-CN" i="1" dirty="0">
                            <a:latin typeface="Cambria Math" panose="02040503050406030204" pitchFamily="18" charset="0"/>
                          </a:rPr>
                          <m:t>𝑡</m:t>
                        </m:r>
                      </m:sup>
                    </m:sSup>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𝑏</m:t>
                        </m:r>
                      </m:e>
                      <m:sup>
                        <m:r>
                          <a:rPr lang="en-US" altLang="zh-CN" i="1" dirty="0">
                            <a:latin typeface="Cambria Math" panose="02040503050406030204" pitchFamily="18" charset="0"/>
                          </a:rPr>
                          <m:t>𝑡</m:t>
                        </m:r>
                      </m:sup>
                    </m:sSup>
                    <m:r>
                      <a:rPr lang="en-US" altLang="zh-CN" i="1" dirty="0">
                        <a:latin typeface="Cambria Math" panose="02040503050406030204" pitchFamily="18" charset="0"/>
                      </a:rPr>
                      <m:t>) </m:t>
                    </m:r>
                  </m:oMath>
                </a14:m>
                <a:r>
                  <a:rPr lang="zh-CN" altLang="en-US" dirty="0"/>
                  <a:t>，即为使得损失函数最小时的参数取值 。</a:t>
                </a:r>
                <a:endParaRPr lang="en-US" altLang="zh-CN" dirty="0"/>
              </a:p>
            </p:txBody>
          </p:sp>
        </mc:Choice>
        <mc:Fallback xmlns="">
          <p:sp>
            <p:nvSpPr>
              <p:cNvPr id="3" name="内容占位符 2">
                <a:extLst>
                  <a:ext uri="{FF2B5EF4-FFF2-40B4-BE49-F238E27FC236}">
                    <a16:creationId xmlns:a16="http://schemas.microsoft.com/office/drawing/2014/main" id="{E69CEB7B-9716-4E70-9EC5-F01F82064209}"/>
                  </a:ext>
                </a:extLst>
              </p:cNvPr>
              <p:cNvSpPr>
                <a:spLocks noGrp="1" noRot="1" noChangeAspect="1" noMove="1" noResize="1" noEditPoints="1" noAdjustHandles="1" noChangeArrowheads="1" noChangeShapeType="1" noTextEdit="1"/>
              </p:cNvSpPr>
              <p:nvPr>
                <p:ph idx="1"/>
              </p:nvPr>
            </p:nvSpPr>
            <p:spPr>
              <a:blipFill>
                <a:blip r:embed="rId2"/>
                <a:stretch>
                  <a:fillRect l="-667" t="-774" r="-29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5B3C8128-505D-4C35-9380-1788335EEE43}"/>
              </a:ext>
            </a:extLst>
          </p:cNvPr>
          <p:cNvSpPr/>
          <p:nvPr/>
        </p:nvSpPr>
        <p:spPr>
          <a:xfrm>
            <a:off x="4401879" y="2367516"/>
            <a:ext cx="255181" cy="333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E023851-D3A5-49E4-8EB8-D5848954936D}"/>
              </a:ext>
            </a:extLst>
          </p:cNvPr>
          <p:cNvSpPr/>
          <p:nvPr/>
        </p:nvSpPr>
        <p:spPr>
          <a:xfrm>
            <a:off x="4398340" y="2966479"/>
            <a:ext cx="255181" cy="3331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32FD96E-0162-4722-933B-BAB55FD5FA51}"/>
              </a:ext>
            </a:extLst>
          </p:cNvPr>
          <p:cNvSpPr txBox="1"/>
          <p:nvPr/>
        </p:nvSpPr>
        <p:spPr>
          <a:xfrm>
            <a:off x="6790660" y="2597147"/>
            <a:ext cx="1063256" cy="369332"/>
          </a:xfrm>
          <a:prstGeom prst="rect">
            <a:avLst/>
          </a:prstGeom>
          <a:noFill/>
        </p:spPr>
        <p:txBody>
          <a:bodyPr wrap="square" rtlCol="0">
            <a:spAutoFit/>
          </a:bodyPr>
          <a:lstStyle/>
          <a:p>
            <a:r>
              <a:rPr lang="zh-CN" altLang="en-US" dirty="0">
                <a:solidFill>
                  <a:srgbClr val="0070C0"/>
                </a:solidFill>
              </a:rPr>
              <a:t>学习率</a:t>
            </a:r>
          </a:p>
        </p:txBody>
      </p:sp>
    </p:spTree>
    <p:extLst>
      <p:ext uri="{BB962C8B-B14F-4D97-AF65-F5344CB8AC3E}">
        <p14:creationId xmlns:p14="http://schemas.microsoft.com/office/powerpoint/2010/main" val="20137793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4</a:t>
            </a:r>
            <a:r>
              <a:rPr lang="zh-CN" altLang="en-US" dirty="0"/>
              <a:t>：根据</a:t>
            </a:r>
            <a:r>
              <a:rPr lang="en-US" altLang="zh-CN" dirty="0"/>
              <a:t>HTML</a:t>
            </a:r>
            <a:r>
              <a:rPr lang="zh-CN" altLang="en-US" dirty="0"/>
              <a:t>文档的结构，设计相应的查找方式</a:t>
            </a:r>
            <a:endParaRPr lang="en-US" altLang="zh-CN" dirty="0"/>
          </a:p>
          <a:p>
            <a:pPr lvl="2"/>
            <a:r>
              <a:rPr lang="en-US" dirty="0" err="1"/>
              <a:t>找到包括整个要抓取内容的最小节点</a:t>
            </a:r>
            <a:r>
              <a:rPr lang="zh-CN" altLang="en-US" dirty="0"/>
              <a:t>：</a:t>
            </a:r>
            <a:r>
              <a:rPr lang="en-US" altLang="zh-CN" dirty="0"/>
              <a:t>&lt;div</a:t>
            </a:r>
            <a:r>
              <a:rPr lang="zh-CN" altLang="en-US" dirty="0"/>
              <a:t> </a:t>
            </a:r>
            <a:r>
              <a:rPr lang="en-US" altLang="zh-CN" dirty="0"/>
              <a:t>class=“</a:t>
            </a:r>
            <a:r>
              <a:rPr lang="en-US" altLang="zh-CN" dirty="0" err="1"/>
              <a:t>fr</a:t>
            </a:r>
            <a:r>
              <a:rPr lang="en-US" altLang="zh-CN" dirty="0"/>
              <a:t>”&gt;&lt;/div&gt;</a:t>
            </a:r>
            <a:endParaRPr lang="en-US" dirty="0"/>
          </a:p>
        </p:txBody>
      </p:sp>
      <p:pic>
        <p:nvPicPr>
          <p:cNvPr id="4" name="Picture 3">
            <a:extLst>
              <a:ext uri="{FF2B5EF4-FFF2-40B4-BE49-F238E27FC236}">
                <a16:creationId xmlns:a16="http://schemas.microsoft.com/office/drawing/2014/main" id="{D3CC1677-0559-B644-8CDA-6E96023D85B7}"/>
              </a:ext>
            </a:extLst>
          </p:cNvPr>
          <p:cNvPicPr>
            <a:picLocks noChangeAspect="1"/>
          </p:cNvPicPr>
          <p:nvPr/>
        </p:nvPicPr>
        <p:blipFill>
          <a:blip r:embed="rId2"/>
          <a:stretch>
            <a:fillRect/>
          </a:stretch>
        </p:blipFill>
        <p:spPr>
          <a:xfrm>
            <a:off x="815008" y="1852378"/>
            <a:ext cx="7513983" cy="2379428"/>
          </a:xfrm>
          <a:prstGeom prst="rect">
            <a:avLst/>
          </a:prstGeom>
        </p:spPr>
      </p:pic>
    </p:spTree>
    <p:extLst>
      <p:ext uri="{BB962C8B-B14F-4D97-AF65-F5344CB8AC3E}">
        <p14:creationId xmlns:p14="http://schemas.microsoft.com/office/powerpoint/2010/main" val="3910828706"/>
      </p:ext>
    </p:extLst>
  </p:cSld>
  <p:clrMapOvr>
    <a:masterClrMapping/>
  </p:clrMapOvr>
  <p:transition spd="slow">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lstStyle/>
          <a:p>
            <a:r>
              <a:rPr lang="zh-CN" altLang="en-US" dirty="0"/>
              <a:t>一元线性回归</a:t>
            </a:r>
          </a:p>
        </p:txBody>
      </p:sp>
      <p:pic>
        <p:nvPicPr>
          <p:cNvPr id="5122" name="Picture 2" descr="损失的方向">
            <a:extLst>
              <a:ext uri="{FF2B5EF4-FFF2-40B4-BE49-F238E27FC236}">
                <a16:creationId xmlns:a16="http://schemas.microsoft.com/office/drawing/2014/main" id="{E46C7322-BCC7-4040-AD3B-E9D2B0760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423212"/>
            <a:ext cx="57340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21149"/>
      </p:ext>
    </p:extLst>
  </p:cSld>
  <p:clrMapOvr>
    <a:masterClrMapping/>
  </p:clrMapOvr>
  <p:transition spd="slow">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3071B90-005E-4716-B462-0CCF229340A3}"/>
              </a:ext>
            </a:extLst>
          </p:cNvPr>
          <p:cNvPicPr>
            <a:picLocks noChangeAspect="1"/>
          </p:cNvPicPr>
          <p:nvPr/>
        </p:nvPicPr>
        <p:blipFill>
          <a:blip r:embed="rId2"/>
          <a:stretch>
            <a:fillRect/>
          </a:stretch>
        </p:blipFill>
        <p:spPr>
          <a:xfrm>
            <a:off x="715874" y="878355"/>
            <a:ext cx="5751881" cy="3275487"/>
          </a:xfrm>
          <a:prstGeom prst="rect">
            <a:avLst/>
          </a:prstGeom>
        </p:spPr>
      </p:pic>
    </p:spTree>
    <p:extLst>
      <p:ext uri="{BB962C8B-B14F-4D97-AF65-F5344CB8AC3E}">
        <p14:creationId xmlns:p14="http://schemas.microsoft.com/office/powerpoint/2010/main" val="3244675371"/>
      </p:ext>
    </p:extLst>
  </p:cSld>
  <p:clrMapOvr>
    <a:masterClrMapping/>
  </p:clrMapOvr>
  <p:transition spd="slow">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E860D4C-0130-4A0C-9F00-9859D51516A3}"/>
              </a:ext>
            </a:extLst>
          </p:cNvPr>
          <p:cNvPicPr>
            <a:picLocks noChangeAspect="1"/>
          </p:cNvPicPr>
          <p:nvPr/>
        </p:nvPicPr>
        <p:blipFill>
          <a:blip r:embed="rId2"/>
          <a:stretch>
            <a:fillRect/>
          </a:stretch>
        </p:blipFill>
        <p:spPr>
          <a:xfrm>
            <a:off x="654776" y="1200958"/>
            <a:ext cx="3917224" cy="3123392"/>
          </a:xfrm>
          <a:prstGeom prst="rect">
            <a:avLst/>
          </a:prstGeom>
        </p:spPr>
      </p:pic>
      <p:pic>
        <p:nvPicPr>
          <p:cNvPr id="5" name="图片 4">
            <a:extLst>
              <a:ext uri="{FF2B5EF4-FFF2-40B4-BE49-F238E27FC236}">
                <a16:creationId xmlns:a16="http://schemas.microsoft.com/office/drawing/2014/main" id="{6D2ABA1E-32BB-4C64-9DFC-67B2808F7567}"/>
              </a:ext>
            </a:extLst>
          </p:cNvPr>
          <p:cNvPicPr>
            <a:picLocks noChangeAspect="1"/>
          </p:cNvPicPr>
          <p:nvPr/>
        </p:nvPicPr>
        <p:blipFill>
          <a:blip r:embed="rId3"/>
          <a:stretch>
            <a:fillRect/>
          </a:stretch>
        </p:blipFill>
        <p:spPr>
          <a:xfrm>
            <a:off x="4837241" y="1094267"/>
            <a:ext cx="3252937" cy="3230083"/>
          </a:xfrm>
          <a:prstGeom prst="rect">
            <a:avLst/>
          </a:prstGeom>
        </p:spPr>
      </p:pic>
    </p:spTree>
    <p:extLst>
      <p:ext uri="{BB962C8B-B14F-4D97-AF65-F5344CB8AC3E}">
        <p14:creationId xmlns:p14="http://schemas.microsoft.com/office/powerpoint/2010/main" val="3186334449"/>
      </p:ext>
    </p:extLst>
  </p:cSld>
  <p:clrMapOvr>
    <a:masterClrMapping/>
  </p:clrMapOvr>
  <p:transition spd="slow">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6B05ADE-DB26-4270-AD56-AE2F9149E3C4}"/>
              </a:ext>
            </a:extLst>
          </p:cNvPr>
          <p:cNvPicPr>
            <a:picLocks noChangeAspect="1"/>
          </p:cNvPicPr>
          <p:nvPr/>
        </p:nvPicPr>
        <p:blipFill>
          <a:blip r:embed="rId2"/>
          <a:stretch>
            <a:fillRect/>
          </a:stretch>
        </p:blipFill>
        <p:spPr>
          <a:xfrm>
            <a:off x="1651666" y="1020654"/>
            <a:ext cx="4367104" cy="3246917"/>
          </a:xfrm>
          <a:prstGeom prst="rect">
            <a:avLst/>
          </a:prstGeom>
        </p:spPr>
      </p:pic>
    </p:spTree>
    <p:extLst>
      <p:ext uri="{BB962C8B-B14F-4D97-AF65-F5344CB8AC3E}">
        <p14:creationId xmlns:p14="http://schemas.microsoft.com/office/powerpoint/2010/main" val="3469385227"/>
      </p:ext>
    </p:extLst>
  </p:cSld>
  <p:clrMapOvr>
    <a:masterClrMapping/>
  </p:clrMapOvr>
  <p:transition spd="slow">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17552511-6134-472E-9451-A0D7751B45C7}"/>
              </a:ext>
            </a:extLst>
          </p:cNvPr>
          <p:cNvPicPr>
            <a:picLocks noChangeAspect="1"/>
          </p:cNvPicPr>
          <p:nvPr/>
        </p:nvPicPr>
        <p:blipFill>
          <a:blip r:embed="rId2"/>
          <a:stretch>
            <a:fillRect/>
          </a:stretch>
        </p:blipFill>
        <p:spPr>
          <a:xfrm>
            <a:off x="1323168" y="1370974"/>
            <a:ext cx="6497663" cy="2768635"/>
          </a:xfrm>
          <a:prstGeom prst="rect">
            <a:avLst/>
          </a:prstGeom>
        </p:spPr>
      </p:pic>
    </p:spTree>
    <p:extLst>
      <p:ext uri="{BB962C8B-B14F-4D97-AF65-F5344CB8AC3E}">
        <p14:creationId xmlns:p14="http://schemas.microsoft.com/office/powerpoint/2010/main" val="2638561344"/>
      </p:ext>
    </p:extLst>
  </p:cSld>
  <p:clrMapOvr>
    <a:masterClrMapping/>
  </p:clrMapOvr>
  <p:transition spd="slow">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8E990515-ABCB-4613-80A1-F9634EB1BC53}"/>
              </a:ext>
            </a:extLst>
          </p:cNvPr>
          <p:cNvPicPr>
            <a:picLocks noChangeAspect="1"/>
          </p:cNvPicPr>
          <p:nvPr/>
        </p:nvPicPr>
        <p:blipFill>
          <a:blip r:embed="rId2"/>
          <a:stretch>
            <a:fillRect/>
          </a:stretch>
        </p:blipFill>
        <p:spPr>
          <a:xfrm>
            <a:off x="1501240" y="979193"/>
            <a:ext cx="6141520" cy="3616914"/>
          </a:xfrm>
          <a:prstGeom prst="rect">
            <a:avLst/>
          </a:prstGeom>
        </p:spPr>
      </p:pic>
    </p:spTree>
    <p:extLst>
      <p:ext uri="{BB962C8B-B14F-4D97-AF65-F5344CB8AC3E}">
        <p14:creationId xmlns:p14="http://schemas.microsoft.com/office/powerpoint/2010/main" val="811975298"/>
      </p:ext>
    </p:extLst>
  </p:cSld>
  <p:clrMapOvr>
    <a:masterClrMapping/>
  </p:clrMapOvr>
  <p:transition spd="slow">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示例：梯度下降法</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D1E6A9F-F658-468A-B95B-5A1EBB747197}"/>
              </a:ext>
            </a:extLst>
          </p:cNvPr>
          <p:cNvPicPr>
            <a:picLocks noChangeAspect="1"/>
          </p:cNvPicPr>
          <p:nvPr/>
        </p:nvPicPr>
        <p:blipFill>
          <a:blip r:embed="rId2"/>
          <a:stretch>
            <a:fillRect/>
          </a:stretch>
        </p:blipFill>
        <p:spPr>
          <a:xfrm>
            <a:off x="302694" y="1183860"/>
            <a:ext cx="4290569" cy="3285087"/>
          </a:xfrm>
          <a:prstGeom prst="rect">
            <a:avLst/>
          </a:prstGeom>
        </p:spPr>
      </p:pic>
      <p:pic>
        <p:nvPicPr>
          <p:cNvPr id="7" name="图片 6">
            <a:extLst>
              <a:ext uri="{FF2B5EF4-FFF2-40B4-BE49-F238E27FC236}">
                <a16:creationId xmlns:a16="http://schemas.microsoft.com/office/drawing/2014/main" id="{DF6746C3-E606-4B7C-A45A-3F00998D1770}"/>
              </a:ext>
            </a:extLst>
          </p:cNvPr>
          <p:cNvPicPr>
            <a:picLocks noChangeAspect="1"/>
          </p:cNvPicPr>
          <p:nvPr/>
        </p:nvPicPr>
        <p:blipFill>
          <a:blip r:embed="rId3"/>
          <a:stretch>
            <a:fillRect/>
          </a:stretch>
        </p:blipFill>
        <p:spPr>
          <a:xfrm>
            <a:off x="4655181" y="1721960"/>
            <a:ext cx="4254386" cy="2746987"/>
          </a:xfrm>
          <a:prstGeom prst="rect">
            <a:avLst/>
          </a:prstGeom>
        </p:spPr>
      </p:pic>
    </p:spTree>
    <p:extLst>
      <p:ext uri="{BB962C8B-B14F-4D97-AF65-F5344CB8AC3E}">
        <p14:creationId xmlns:p14="http://schemas.microsoft.com/office/powerpoint/2010/main" val="74527488"/>
      </p:ext>
    </p:extLst>
  </p:cSld>
  <p:clrMapOvr>
    <a:masterClrMapping/>
  </p:clrMapOvr>
  <p:transition spd="slow">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C25A5-0503-40F7-816D-57502D4B1383}"/>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E69CEB7B-9716-4E70-9EC5-F01F82064209}"/>
              </a:ext>
            </a:extLst>
          </p:cNvPr>
          <p:cNvSpPr>
            <a:spLocks noGrp="1"/>
          </p:cNvSpPr>
          <p:nvPr>
            <p:ph idx="1"/>
          </p:nvPr>
        </p:nvSpPr>
        <p:spPr>
          <a:xfrm>
            <a:off x="457200" y="819150"/>
            <a:ext cx="8229600" cy="3937000"/>
          </a:xfrm>
        </p:spPr>
        <p:txBody>
          <a:bodyPr>
            <a:normAutofit/>
          </a:bodyPr>
          <a:lstStyle/>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多元线性回归：</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自变量</a:t>
            </a:r>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是向量，因变量</a:t>
            </a:r>
            <a:r>
              <a:rPr lang="en-US" altLang="zh-CN"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是数字</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自变量</a:t>
            </a:r>
            <a:r>
              <a:rPr lang="en-US" altLang="zh-CN" b="1"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是向量，因变量</a:t>
            </a:r>
            <a:r>
              <a:rPr lang="en-US" altLang="zh-CN" b="1"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也是向量</a:t>
            </a: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怎样用梯度下降法训练多元线性回归模型？</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922610"/>
      </p:ext>
    </p:extLst>
  </p:cSld>
  <p:clrMapOvr>
    <a:masterClrMapping/>
  </p:clrMapOvr>
  <p:transition spd="slow">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364D41-A50D-49AE-B0E7-1C9E44CC72C5}"/>
              </a:ext>
            </a:extLst>
          </p:cNvPr>
          <p:cNvSpPr>
            <a:spLocks noGrp="1"/>
          </p:cNvSpPr>
          <p:nvPr>
            <p:ph type="ctrTitle"/>
          </p:nvPr>
        </p:nvSpPr>
        <p:spPr/>
        <p:txBody>
          <a:bodyPr/>
          <a:lstStyle/>
          <a:p>
            <a:r>
              <a:rPr lang="zh-CN" altLang="en-US" dirty="0"/>
              <a:t>谢谢！</a:t>
            </a:r>
          </a:p>
        </p:txBody>
      </p:sp>
      <p:sp>
        <p:nvSpPr>
          <p:cNvPr id="5" name="副标题 4">
            <a:extLst>
              <a:ext uri="{FF2B5EF4-FFF2-40B4-BE49-F238E27FC236}">
                <a16:creationId xmlns:a16="http://schemas.microsoft.com/office/drawing/2014/main" id="{0503FFC9-2DF3-4892-84DB-A2609D4193E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23775804"/>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4</a:t>
            </a:r>
            <a:r>
              <a:rPr lang="zh-CN" altLang="en-US" dirty="0"/>
              <a:t>：根据</a:t>
            </a:r>
            <a:r>
              <a:rPr lang="en-US" altLang="zh-CN" dirty="0"/>
              <a:t>HTML</a:t>
            </a:r>
            <a:r>
              <a:rPr lang="zh-CN" altLang="en-US" dirty="0"/>
              <a:t>文档的结构，设计相应的查找方式</a:t>
            </a:r>
            <a:endParaRPr lang="en-US" altLang="zh-CN" dirty="0"/>
          </a:p>
          <a:p>
            <a:pPr lvl="2"/>
            <a:r>
              <a:rPr lang="zh-CN" altLang="en-US" dirty="0"/>
              <a:t>访问该</a:t>
            </a:r>
            <a:r>
              <a:rPr lang="en-US" altLang="zh-CN" dirty="0"/>
              <a:t>&lt;div&gt;</a:t>
            </a:r>
            <a:r>
              <a:rPr lang="zh-CN" altLang="en-US" dirty="0"/>
              <a:t>元素下所有</a:t>
            </a:r>
            <a:r>
              <a:rPr lang="en-US" altLang="zh-CN" dirty="0"/>
              <a:t>&lt;p&gt;</a:t>
            </a:r>
            <a:r>
              <a:rPr lang="zh-CN" altLang="en-US" dirty="0"/>
              <a:t>元素，将其内部包含的</a:t>
            </a:r>
            <a:r>
              <a:rPr lang="en-US" altLang="zh-CN" dirty="0"/>
              <a:t>string</a:t>
            </a:r>
            <a:r>
              <a:rPr lang="zh-CN" altLang="en-US" dirty="0"/>
              <a:t>保存在一个</a:t>
            </a:r>
            <a:r>
              <a:rPr lang="en-US" altLang="zh-CN" dirty="0"/>
              <a:t>list</a:t>
            </a:r>
            <a:r>
              <a:rPr lang="zh-CN" altLang="en-US" dirty="0"/>
              <a:t>里</a:t>
            </a:r>
            <a:endParaRPr lang="en-US" altLang="zh-CN" dirty="0"/>
          </a:p>
          <a:p>
            <a:pPr lvl="3"/>
            <a:r>
              <a:rPr lang="zh-CN" altLang="en-US" dirty="0"/>
              <a:t>注意需要去掉其中包含</a:t>
            </a:r>
            <a:r>
              <a:rPr lang="en-US" altLang="zh-CN" dirty="0"/>
              <a:t>string</a:t>
            </a:r>
            <a:r>
              <a:rPr lang="zh-CN" altLang="en-US" dirty="0"/>
              <a:t>为</a:t>
            </a:r>
            <a:r>
              <a:rPr lang="en-US" altLang="zh-CN" dirty="0"/>
              <a:t>None</a:t>
            </a:r>
            <a:r>
              <a:rPr lang="zh-CN" altLang="en-US" dirty="0"/>
              <a:t>的元素</a:t>
            </a:r>
            <a:endParaRPr lang="en-US" altLang="zh-CN" dirty="0"/>
          </a:p>
          <a:p>
            <a:pPr lvl="2"/>
            <a:endParaRPr lang="en-US" dirty="0"/>
          </a:p>
          <a:p>
            <a:pPr lvl="2"/>
            <a:endParaRPr lang="en-US" dirty="0"/>
          </a:p>
          <a:p>
            <a:pPr lvl="2"/>
            <a:endParaRPr lang="en-US" dirty="0"/>
          </a:p>
          <a:p>
            <a:pPr lvl="2"/>
            <a:endParaRPr lang="en-US" dirty="0"/>
          </a:p>
          <a:p>
            <a:pPr marL="914400" lvl="2" indent="0">
              <a:buNone/>
            </a:pPr>
            <a:endParaRPr lang="en-US" altLang="zh-CN" dirty="0"/>
          </a:p>
          <a:p>
            <a:pPr lvl="2"/>
            <a:r>
              <a:rPr lang="zh-CN" altLang="en-US" dirty="0"/>
              <a:t>最后，将这些</a:t>
            </a:r>
            <a:r>
              <a:rPr lang="en-US" altLang="zh-CN" dirty="0"/>
              <a:t>string</a:t>
            </a:r>
            <a:r>
              <a:rPr lang="zh-CN" altLang="en-US" dirty="0"/>
              <a:t>拼接在一起，用换行符分隔</a:t>
            </a:r>
            <a:endParaRPr lang="en-US" dirty="0"/>
          </a:p>
        </p:txBody>
      </p:sp>
      <p:pic>
        <p:nvPicPr>
          <p:cNvPr id="6" name="Picture 5">
            <a:extLst>
              <a:ext uri="{FF2B5EF4-FFF2-40B4-BE49-F238E27FC236}">
                <a16:creationId xmlns:a16="http://schemas.microsoft.com/office/drawing/2014/main" id="{11E80169-4D5F-E346-8D0C-E212925292F7}"/>
              </a:ext>
            </a:extLst>
          </p:cNvPr>
          <p:cNvPicPr>
            <a:picLocks noChangeAspect="1"/>
          </p:cNvPicPr>
          <p:nvPr/>
        </p:nvPicPr>
        <p:blipFill>
          <a:blip r:embed="rId2"/>
          <a:stretch>
            <a:fillRect/>
          </a:stretch>
        </p:blipFill>
        <p:spPr>
          <a:xfrm>
            <a:off x="90427" y="2167227"/>
            <a:ext cx="8963145" cy="2261650"/>
          </a:xfrm>
          <a:prstGeom prst="rect">
            <a:avLst/>
          </a:prstGeom>
        </p:spPr>
      </p:pic>
    </p:spTree>
    <p:extLst>
      <p:ext uri="{BB962C8B-B14F-4D97-AF65-F5344CB8AC3E}">
        <p14:creationId xmlns:p14="http://schemas.microsoft.com/office/powerpoint/2010/main" val="701599342"/>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lstStyle/>
          <a:p>
            <a:r>
              <a:rPr lang="en-CN" dirty="0"/>
              <a:t>如何抓取网页并提取正文</a:t>
            </a:r>
            <a:r>
              <a:rPr lang="zh-CN" altLang="en-US" dirty="0"/>
              <a:t>：</a:t>
            </a:r>
            <a:endParaRPr lang="en-US" altLang="zh-CN" dirty="0"/>
          </a:p>
          <a:p>
            <a:pPr lvl="1"/>
            <a:r>
              <a:rPr lang="en-US" dirty="0"/>
              <a:t>步骤</a:t>
            </a:r>
            <a:r>
              <a:rPr lang="en-US" altLang="zh-CN" dirty="0"/>
              <a:t>4</a:t>
            </a:r>
            <a:r>
              <a:rPr lang="zh-CN" altLang="en-US" dirty="0"/>
              <a:t>：根据</a:t>
            </a:r>
            <a:r>
              <a:rPr lang="en-US" altLang="zh-CN" dirty="0"/>
              <a:t>HTML</a:t>
            </a:r>
            <a:r>
              <a:rPr lang="zh-CN" altLang="en-US" dirty="0"/>
              <a:t>文档的结构，设计相应的查找方式</a:t>
            </a:r>
            <a:endParaRPr lang="en-US" altLang="zh-CN" dirty="0"/>
          </a:p>
          <a:p>
            <a:pPr lvl="2"/>
            <a:r>
              <a:rPr lang="zh-CN" altLang="en-US" dirty="0"/>
              <a:t>最后，将这些</a:t>
            </a:r>
            <a:r>
              <a:rPr lang="en-US" altLang="zh-CN" dirty="0"/>
              <a:t>string</a:t>
            </a:r>
            <a:r>
              <a:rPr lang="zh-CN" altLang="en-US" dirty="0"/>
              <a:t>拼接在一起，用换行符分隔</a:t>
            </a:r>
            <a:endParaRPr lang="en-US" dirty="0"/>
          </a:p>
        </p:txBody>
      </p:sp>
      <p:pic>
        <p:nvPicPr>
          <p:cNvPr id="4" name="Picture 3">
            <a:extLst>
              <a:ext uri="{FF2B5EF4-FFF2-40B4-BE49-F238E27FC236}">
                <a16:creationId xmlns:a16="http://schemas.microsoft.com/office/drawing/2014/main" id="{60E8DD3B-3C6E-2E44-BA40-8F9A13545757}"/>
              </a:ext>
            </a:extLst>
          </p:cNvPr>
          <p:cNvPicPr>
            <a:picLocks noChangeAspect="1"/>
          </p:cNvPicPr>
          <p:nvPr/>
        </p:nvPicPr>
        <p:blipFill>
          <a:blip r:embed="rId2"/>
          <a:stretch>
            <a:fillRect/>
          </a:stretch>
        </p:blipFill>
        <p:spPr>
          <a:xfrm>
            <a:off x="0" y="2026430"/>
            <a:ext cx="9144000" cy="2394654"/>
          </a:xfrm>
          <a:prstGeom prst="rect">
            <a:avLst/>
          </a:prstGeom>
        </p:spPr>
      </p:pic>
    </p:spTree>
    <p:extLst>
      <p:ext uri="{BB962C8B-B14F-4D97-AF65-F5344CB8AC3E}">
        <p14:creationId xmlns:p14="http://schemas.microsoft.com/office/powerpoint/2010/main" val="2599104359"/>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3D7-1C1B-F54B-BFCA-241C6142D6DB}"/>
              </a:ext>
            </a:extLst>
          </p:cNvPr>
          <p:cNvSpPr>
            <a:spLocks noGrp="1"/>
          </p:cNvSpPr>
          <p:nvPr>
            <p:ph type="title"/>
          </p:nvPr>
        </p:nvSpPr>
        <p:spPr/>
        <p:txBody>
          <a:bodyPr/>
          <a:lstStyle/>
          <a:p>
            <a:r>
              <a:rPr lang="en-CN" dirty="0"/>
              <a:t>大作业</a:t>
            </a:r>
            <a:r>
              <a:rPr lang="zh-CN" altLang="en-US" dirty="0"/>
              <a:t> </a:t>
            </a:r>
            <a:r>
              <a:rPr lang="en-US" altLang="zh-CN" dirty="0"/>
              <a:t>2</a:t>
            </a:r>
            <a:r>
              <a:rPr lang="zh-CN" altLang="en-US" dirty="0"/>
              <a:t>： 网页爬取和解析</a:t>
            </a:r>
            <a:endParaRPr lang="en-CN" dirty="0"/>
          </a:p>
        </p:txBody>
      </p:sp>
      <p:sp>
        <p:nvSpPr>
          <p:cNvPr id="3" name="Content Placeholder 2">
            <a:extLst>
              <a:ext uri="{FF2B5EF4-FFF2-40B4-BE49-F238E27FC236}">
                <a16:creationId xmlns:a16="http://schemas.microsoft.com/office/drawing/2014/main" id="{BC3E4185-BE48-0140-9659-7187401CDB91}"/>
              </a:ext>
            </a:extLst>
          </p:cNvPr>
          <p:cNvSpPr>
            <a:spLocks noGrp="1"/>
          </p:cNvSpPr>
          <p:nvPr>
            <p:ph idx="1"/>
          </p:nvPr>
        </p:nvSpPr>
        <p:spPr/>
        <p:txBody>
          <a:bodyPr>
            <a:normAutofit/>
          </a:bodyPr>
          <a:lstStyle/>
          <a:p>
            <a:r>
              <a:rPr lang="en-CN" dirty="0"/>
              <a:t>如何用面对对象的方式完成该任务</a:t>
            </a:r>
            <a:r>
              <a:rPr lang="zh-CN" altLang="en-US" dirty="0"/>
              <a:t>：</a:t>
            </a:r>
            <a:endParaRPr lang="en-US" altLang="zh-CN" dirty="0"/>
          </a:p>
          <a:p>
            <a:pPr lvl="1"/>
            <a:r>
              <a:rPr lang="zh-CN" altLang="en-US" dirty="0"/>
              <a:t>设计两个类，分别完成不同任务</a:t>
            </a:r>
            <a:endParaRPr lang="en-US" altLang="zh-CN" dirty="0"/>
          </a:p>
          <a:p>
            <a:pPr lvl="1"/>
            <a:r>
              <a:rPr lang="en-US" altLang="zh-CN" dirty="0"/>
              <a:t>Crawler</a:t>
            </a:r>
            <a:r>
              <a:rPr lang="zh-CN" altLang="en-US" dirty="0"/>
              <a:t>：负责发起和处理</a:t>
            </a:r>
            <a:r>
              <a:rPr lang="en-US" altLang="zh-CN" dirty="0"/>
              <a:t>HTTP</a:t>
            </a:r>
            <a:r>
              <a:rPr lang="zh-CN" altLang="en-US" dirty="0"/>
              <a:t>请求</a:t>
            </a:r>
            <a:endParaRPr lang="en-US" altLang="zh-CN" dirty="0"/>
          </a:p>
          <a:p>
            <a:pPr lvl="2"/>
            <a:r>
              <a:rPr lang="zh-CN" altLang="en-US" dirty="0"/>
              <a:t>支持依次完成一个或多个抓取任务</a:t>
            </a:r>
            <a:endParaRPr lang="en-US" altLang="zh-CN" dirty="0"/>
          </a:p>
          <a:p>
            <a:pPr lvl="2"/>
            <a:r>
              <a:rPr lang="zh-CN" altLang="en-US" dirty="0"/>
              <a:t>在构造时接收一个任务或者包含多个任务的列表作为参数</a:t>
            </a:r>
            <a:endParaRPr lang="en-US" altLang="zh-CN" dirty="0"/>
          </a:p>
          <a:p>
            <a:pPr lvl="2"/>
            <a:r>
              <a:rPr lang="zh-CN" altLang="en-US" dirty="0"/>
              <a:t>处理编码、设置请求头、链接错误、控制抓取速度等和</a:t>
            </a:r>
            <a:r>
              <a:rPr lang="en-US" altLang="zh-CN" dirty="0"/>
              <a:t>HTTP</a:t>
            </a:r>
            <a:r>
              <a:rPr lang="zh-CN" altLang="en-US" dirty="0"/>
              <a:t>请求相关的设置</a:t>
            </a:r>
            <a:endParaRPr lang="en-US" altLang="zh-CN" dirty="0"/>
          </a:p>
          <a:p>
            <a:pPr lvl="2"/>
            <a:r>
              <a:rPr lang="zh-CN" altLang="en-US" dirty="0"/>
              <a:t>调用</a:t>
            </a:r>
            <a:r>
              <a:rPr lang="en-US" altLang="zh-CN" dirty="0"/>
              <a:t>Analyzer</a:t>
            </a:r>
            <a:r>
              <a:rPr lang="zh-CN" altLang="en-US" dirty="0"/>
              <a:t>对象对抓取到的内容进行解析和进一步处理</a:t>
            </a:r>
            <a:endParaRPr lang="en-US" altLang="zh-CN" dirty="0"/>
          </a:p>
          <a:p>
            <a:pPr lvl="1"/>
            <a:r>
              <a:rPr lang="en-US" altLang="zh-CN" dirty="0"/>
              <a:t>Analyzer:</a:t>
            </a:r>
            <a:r>
              <a:rPr lang="zh-CN" altLang="en-US" dirty="0"/>
              <a:t>负责解析抓取到的内容</a:t>
            </a:r>
            <a:endParaRPr lang="en-US" altLang="zh-CN" dirty="0"/>
          </a:p>
          <a:p>
            <a:pPr lvl="2"/>
            <a:r>
              <a:rPr lang="zh-CN" altLang="en-US" dirty="0"/>
              <a:t>实现</a:t>
            </a:r>
            <a:r>
              <a:rPr lang="en-US" altLang="zh-CN" dirty="0"/>
              <a:t>parse</a:t>
            </a:r>
            <a:r>
              <a:rPr lang="zh-CN" altLang="en-US" dirty="0"/>
              <a:t>方法，解析</a:t>
            </a:r>
            <a:r>
              <a:rPr lang="en-US" altLang="zh-CN" dirty="0"/>
              <a:t>response</a:t>
            </a:r>
            <a:r>
              <a:rPr lang="zh-CN" altLang="en-US" dirty="0"/>
              <a:t>对象，可实现以下功能：</a:t>
            </a:r>
            <a:endParaRPr lang="en-US" altLang="zh-CN" dirty="0"/>
          </a:p>
          <a:p>
            <a:pPr lvl="3"/>
            <a:r>
              <a:rPr lang="zh-CN" altLang="en-US" dirty="0"/>
              <a:t>从</a:t>
            </a:r>
            <a:r>
              <a:rPr lang="en-US" altLang="zh-CN" dirty="0"/>
              <a:t>response</a:t>
            </a:r>
            <a:r>
              <a:rPr lang="zh-CN" altLang="en-US" dirty="0"/>
              <a:t>对象中获得网页文本</a:t>
            </a:r>
            <a:endParaRPr lang="en-US" altLang="zh-CN" dirty="0"/>
          </a:p>
          <a:p>
            <a:pPr lvl="3"/>
            <a:r>
              <a:rPr lang="zh-CN" altLang="en-US" dirty="0"/>
              <a:t>使用</a:t>
            </a:r>
            <a:r>
              <a:rPr lang="en-US" altLang="zh-CN" dirty="0" err="1"/>
              <a:t>Beautifulsoup</a:t>
            </a:r>
            <a:r>
              <a:rPr lang="zh-CN" altLang="en-US" dirty="0"/>
              <a:t>提取所需的信息</a:t>
            </a:r>
            <a:endParaRPr lang="en-US" altLang="zh-CN" dirty="0"/>
          </a:p>
          <a:p>
            <a:pPr lvl="3"/>
            <a:r>
              <a:rPr lang="zh-CN" altLang="en-US" dirty="0"/>
              <a:t>对信息进行保存、统计等进一步处理</a:t>
            </a:r>
            <a:endParaRPr lang="en-US" altLang="zh-CN" dirty="0"/>
          </a:p>
          <a:p>
            <a:pPr lvl="3"/>
            <a:r>
              <a:rPr lang="zh-CN" altLang="en-US" dirty="0"/>
              <a:t>可以通过继承或组合使用</a:t>
            </a:r>
            <a:r>
              <a:rPr lang="en-US" altLang="zh-CN" dirty="0"/>
              <a:t>Analyzer</a:t>
            </a:r>
            <a:r>
              <a:rPr lang="zh-CN" altLang="en-US" dirty="0"/>
              <a:t>的方式实现更为复杂的信息处理功能</a:t>
            </a:r>
            <a:endParaRPr lang="en-US" altLang="zh-CN" dirty="0"/>
          </a:p>
        </p:txBody>
      </p:sp>
    </p:spTree>
    <p:extLst>
      <p:ext uri="{BB962C8B-B14F-4D97-AF65-F5344CB8AC3E}">
        <p14:creationId xmlns:p14="http://schemas.microsoft.com/office/powerpoint/2010/main" val="3688523544"/>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23560</TotalTime>
  <Words>3042</Words>
  <Application>Microsoft Office PowerPoint</Application>
  <PresentationFormat>全屏显示(16:9)</PresentationFormat>
  <Paragraphs>342</Paragraphs>
  <Slides>68</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Microsoft YaHei UI</vt:lpstr>
      <vt:lpstr>方正兰亭细黑_GBK</vt:lpstr>
      <vt:lpstr>微软雅黑</vt:lpstr>
      <vt:lpstr>Arial</vt:lpstr>
      <vt:lpstr>Calibri</vt:lpstr>
      <vt:lpstr>Cambria Math</vt:lpstr>
      <vt:lpstr>Times New Roman</vt:lpstr>
      <vt:lpstr>Wingdings</vt:lpstr>
      <vt:lpstr>清风素材 https://12sc.taobao.com/</vt:lpstr>
      <vt:lpstr>PowerPoint 演示文稿</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大作业 2： 网页爬取和解析</vt:lpstr>
      <vt:lpstr>PowerPoint 演示文稿</vt:lpstr>
      <vt:lpstr>计算生态</vt:lpstr>
      <vt:lpstr>第三方库</vt:lpstr>
      <vt:lpstr>第三方库安装</vt:lpstr>
      <vt:lpstr>pip工具安装</vt:lpstr>
      <vt:lpstr>pip使用</vt:lpstr>
      <vt:lpstr>pip使用</vt:lpstr>
      <vt:lpstr>pip使用</vt:lpstr>
      <vt:lpstr>其它安装方法</vt:lpstr>
      <vt:lpstr>自定义安装</vt:lpstr>
      <vt:lpstr>文件安装</vt:lpstr>
      <vt:lpstr>文件安装</vt:lpstr>
      <vt:lpstr>PowerPoint 演示文稿</vt:lpstr>
      <vt:lpstr>科学计算：矩阵</vt:lpstr>
      <vt:lpstr>numpy库概述</vt:lpstr>
      <vt:lpstr>numpy库概述</vt:lpstr>
      <vt:lpstr>numpy库概述</vt:lpstr>
      <vt:lpstr>numpy库数组创建</vt:lpstr>
      <vt:lpstr>numpy库数组创建</vt:lpstr>
      <vt:lpstr>numpy库数组属性</vt:lpstr>
      <vt:lpstr>numpy库数组属性</vt:lpstr>
      <vt:lpstr>numpy库数组形态操作方法</vt:lpstr>
      <vt:lpstr>numpy库数组形态操作方法</vt:lpstr>
      <vt:lpstr>ndarray 类的索引和切片方法</vt:lpstr>
      <vt:lpstr>ndarray 类的索引和切片方法</vt:lpstr>
      <vt:lpstr>ndarray 类的算术运算函数</vt:lpstr>
      <vt:lpstr>ndarray 类的算术运算函数</vt:lpstr>
      <vt:lpstr>ndarray 类的比较运算函数</vt:lpstr>
      <vt:lpstr>ndarray 类的比较运算函数</vt:lpstr>
      <vt:lpstr>numpy库矩阵运算</vt:lpstr>
      <vt:lpstr>numpy库矩阵运算</vt:lpstr>
      <vt:lpstr>numpy库其它运算函数</vt:lpstr>
      <vt:lpstr>numpy库数据存储</vt:lpstr>
      <vt:lpstr>numpy库数据存储</vt:lpstr>
      <vt:lpstr>numpy库数据存储</vt:lpstr>
      <vt:lpstr>PowerPoint 演示文稿</vt:lpstr>
      <vt:lpstr>回归分析</vt:lpstr>
      <vt:lpstr>训练集/测试集</vt:lpstr>
      <vt:lpstr>一元回归举例</vt:lpstr>
      <vt:lpstr>一元线性回归</vt:lpstr>
      <vt:lpstr>损失函数</vt:lpstr>
      <vt:lpstr>损失函数</vt:lpstr>
      <vt:lpstr>优化</vt:lpstr>
      <vt:lpstr>优化</vt:lpstr>
      <vt:lpstr>优化：梯度下降法</vt:lpstr>
      <vt:lpstr>梯度下降法</vt:lpstr>
      <vt:lpstr>示例：梯度下降法</vt:lpstr>
      <vt:lpstr>示例：梯度下降法</vt:lpstr>
      <vt:lpstr>示例：梯度下降法</vt:lpstr>
      <vt:lpstr>示例：梯度下降法</vt:lpstr>
      <vt:lpstr>示例：梯度下降法</vt:lpstr>
      <vt:lpstr>示例：梯度下降法</vt:lpstr>
      <vt:lpstr>思考</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关 开思</cp:lastModifiedBy>
  <cp:revision>559</cp:revision>
  <dcterms:created xsi:type="dcterms:W3CDTF">2015-01-23T04:02:45Z</dcterms:created>
  <dcterms:modified xsi:type="dcterms:W3CDTF">2021-04-08T09:31:36Z</dcterms:modified>
  <cp:category/>
  <cp:contentStatus>12sc.taobao.com</cp:contentStatus>
</cp:coreProperties>
</file>